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498" r:id="rId7"/>
    <p:sldId id="505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People in Colombia need to change in order to build a new and better society. What problems do you find in our family / society / country?</a:t>
            </a:r>
          </a:p>
          <a:p>
            <a:pPr algn="just"/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You are a person who have the opportunity to send a letter to the current President of Colombia describing things that need to be changed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r>
              <a:rPr lang="en-US" sz="1400" b="1" i="1" dirty="0" smtClean="0"/>
              <a:t>		(</a:t>
            </a:r>
            <a:r>
              <a:rPr lang="en-US" sz="1400" b="1" i="1" dirty="0"/>
              <a:t>Include your pronunciation by recording your voice)</a:t>
            </a:r>
            <a:endParaRPr lang="es-CO" sz="1400" dirty="0"/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Make a list of those aspects to be improved.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Study should be free for everybody: in elementary, secondary an high school.</a:t>
            </a:r>
          </a:p>
          <a:p>
            <a:pPr marL="285750" indent="-285750" algn="just">
              <a:buFontTx/>
              <a:buChar char="-"/>
            </a:pP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Corruption should not be a reality in Colombia.</a:t>
            </a:r>
          </a:p>
          <a:p>
            <a:pPr marL="285750" indent="-285750" algn="just">
              <a:buFontTx/>
              <a:buChar char="-"/>
            </a:pP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Politicians should work for stopping the violence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:\Users\Usuario\Desktop\Guías 2014, ucn, centro idiomas, a1\nivel a1\diego, A1 segundo periodo\occupations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844824"/>
            <a:ext cx="971600" cy="464043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840173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Some people in your family and neighborhood are looking for job opportunities. Could you please give them some advice? Follow the example: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Brother, you should look for a job as a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chef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because your meals are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most delicious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Friend, you should look for a job as a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teacher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because you are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most pa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tient and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smartest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person that I know.</a:t>
            </a:r>
          </a:p>
          <a:p>
            <a:pPr marL="285750" indent="-285750" algn="just">
              <a:buFontTx/>
              <a:buChar char="-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</a:t>
            </a:r>
          </a:p>
          <a:p>
            <a:pPr algn="just">
              <a:lnSpc>
                <a:spcPct val="200000"/>
              </a:lnSpc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</a:t>
            </a:r>
          </a:p>
          <a:p>
            <a:pPr algn="just">
              <a:lnSpc>
                <a:spcPct val="200000"/>
              </a:lnSpc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</a:t>
            </a:r>
          </a:p>
          <a:p>
            <a:pPr algn="just">
              <a:lnSpc>
                <a:spcPct val="200000"/>
              </a:lnSpc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</a:t>
            </a:r>
          </a:p>
          <a:p>
            <a:pPr algn="just">
              <a:lnSpc>
                <a:spcPct val="200000"/>
              </a:lnSpc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</a:t>
            </a:r>
          </a:p>
          <a:p>
            <a:pPr algn="just">
              <a:lnSpc>
                <a:spcPct val="200000"/>
              </a:lnSpc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22245</TotalTime>
  <Words>513</Words>
  <Application>Microsoft Office PowerPoint</Application>
  <PresentationFormat>Presentación en pantalla (4:3)</PresentationFormat>
  <Paragraphs>53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3552</cp:revision>
  <dcterms:created xsi:type="dcterms:W3CDTF">2013-04-05T14:52:44Z</dcterms:created>
  <dcterms:modified xsi:type="dcterms:W3CDTF">2015-03-12T05:13:37Z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