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0"/>
  </p:notesMasterIdLst>
  <p:sldIdLst>
    <p:sldId id="466" r:id="rId6"/>
    <p:sldId id="498" r:id="rId7"/>
    <p:sldId id="504" r:id="rId8"/>
    <p:sldId id="501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18/04/2015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://www.kizclub.com/storytime/myfamily/family1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Let’s imagine you invited your best friend at Cyberschool to meet your house and neighborhood. Show him/her some photos and describe what your family members are doing there.</a:t>
            </a:r>
          </a:p>
          <a:p>
            <a:pPr algn="just"/>
            <a:endParaRPr lang="en-US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	Paste five photos and describe what your family members are doing there. 		Follow the example.</a:t>
            </a:r>
          </a:p>
          <a:p>
            <a:pPr algn="ctr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http</a:t>
            </a: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://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www.kizclub.com/storytime/myfamily/family1.html</a:t>
            </a:r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 descr="C:\Users\Usuario\Desktop\Sin títul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459331"/>
            <a:ext cx="4824536" cy="3143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683568" y="3717032"/>
            <a:ext cx="288032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He is my father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57314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Now you want to show him/her some places in your neighborhood. </a:t>
            </a:r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Describe some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places in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your neighborhood and compare them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with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other ones. 		Follow the example and the model (you can use photos if you prefer)</a:t>
            </a: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Example:					</a:t>
            </a:r>
            <a:r>
              <a:rPr lang="en-US" sz="1400" b="1" i="1" dirty="0"/>
              <a:t>(Include your pronunciation by recording your voice)</a:t>
            </a:r>
            <a:endParaRPr lang="es-CO" sz="1400" dirty="0"/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This is the park. The park is more fun than the butchery.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This is the_____.  ______________________________.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This is the_____.  ______________________________.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This is the_____.  ______________________________.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This is the_____.  ______________________________.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This is the_____.  ______________________________.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This is the_____.  ______________________________.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This is the_____.  ______________________________.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This is the_____.  ______________________________.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This is the_____.  ______________________________.</a:t>
            </a: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03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21822</TotalTime>
  <Words>460</Words>
  <Application>Microsoft Office PowerPoint</Application>
  <PresentationFormat>Presentación en pantalla (4:3)</PresentationFormat>
  <Paragraphs>43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3547</cp:revision>
  <dcterms:created xsi:type="dcterms:W3CDTF">2013-04-05T14:52:44Z</dcterms:created>
  <dcterms:modified xsi:type="dcterms:W3CDTF">2015-04-18T14:37:56Z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