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3" r:id="rId8"/>
    <p:sldId id="504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kizclub.com/storytime/neighborhood/firs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rks-english-school.com/games/basketball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Every day I visit some place sin my neighborhood, and I do different things there.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 this video we can find how to describe the activities I do in my neighborhood: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u="sng" dirty="0">
                <a:hlinkClick r:id="rId4"/>
              </a:rPr>
              <a:t>http://www.kizclub.com/storytime/neighborhood/first.html</a:t>
            </a:r>
            <a:endParaRPr lang="es-CO" sz="1400" dirty="0"/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Describe what you do in some places in your neighborhood.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563049"/>
              </p:ext>
            </p:extLst>
          </p:nvPr>
        </p:nvGraphicFramePr>
        <p:xfrm>
          <a:off x="30379" y="3373254"/>
          <a:ext cx="547772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269"/>
                <a:gridCol w="4104457"/>
              </a:tblGrid>
              <a:tr h="343331">
                <a:tc>
                  <a:txBody>
                    <a:bodyPr/>
                    <a:lstStyle/>
                    <a:p>
                      <a:r>
                        <a:rPr lang="es-CO" dirty="0" smtClean="0"/>
                        <a:t>Place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err="1" smtClean="0"/>
                        <a:t>Activity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n-US" noProof="0" smtClean="0"/>
                        <a:t>Butchery</a:t>
                      </a:r>
                      <a:r>
                        <a:rPr lang="en-US" baseline="0" noProof="0" smtClean="0"/>
                        <a:t>: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There I buy the meat for the family lunch.</a:t>
                      </a:r>
                      <a:endParaRPr lang="en-US" noProof="0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43331">
                <a:tc>
                  <a:txBody>
                    <a:bodyPr/>
                    <a:lstStyle/>
                    <a:p>
                      <a:r>
                        <a:rPr lang="es-CO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 descr="Sin títul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73016"/>
            <a:ext cx="3622582" cy="3008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can also describe what we are doing now.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 what you and some family members are doing now. Follow the example.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69110"/>
              </p:ext>
            </p:extLst>
          </p:nvPr>
        </p:nvGraphicFramePr>
        <p:xfrm>
          <a:off x="38201" y="2708920"/>
          <a:ext cx="9070303" cy="363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978"/>
                <a:gridCol w="71953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Who?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What?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I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I am studying English</a:t>
                      </a:r>
                      <a:r>
                        <a:rPr lang="en-US" baseline="0" noProof="0" smtClean="0"/>
                        <a:t> for my final exam.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My dad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My friends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My mom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My sister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My classmates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My pet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275" y="177281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Let’s play.</a:t>
            </a:r>
          </a:p>
          <a:p>
            <a:endParaRPr lang="en-US" dirty="0"/>
          </a:p>
          <a:p>
            <a:r>
              <a:rPr lang="en-US" dirty="0" smtClean="0"/>
              <a:t>Go to the next link and play the game about comparative sentences.</a:t>
            </a:r>
          </a:p>
          <a:p>
            <a:r>
              <a:rPr lang="en-US" b="1" dirty="0">
                <a:hlinkClick r:id="rId4"/>
              </a:rPr>
              <a:t>http://</a:t>
            </a:r>
            <a:r>
              <a:rPr lang="en-US" b="1" dirty="0" smtClean="0">
                <a:hlinkClick r:id="rId4"/>
              </a:rPr>
              <a:t>www.marks-english-school.com/games/basketball.html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ACTIVITY.    </a:t>
            </a:r>
            <a:r>
              <a:rPr lang="en-US" dirty="0" smtClean="0"/>
              <a:t>Write the comparative sentences you find on the game.</a:t>
            </a:r>
            <a:endParaRPr lang="en-U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884281"/>
              </p:ext>
            </p:extLst>
          </p:nvPr>
        </p:nvGraphicFramePr>
        <p:xfrm>
          <a:off x="44550" y="3527142"/>
          <a:ext cx="9121725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575"/>
                <a:gridCol w="3040575"/>
                <a:gridCol w="3040575"/>
              </a:tblGrid>
              <a:tr h="432048">
                <a:tc gridSpan="3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Comparative sentences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9</a:t>
                      </a:r>
                      <a:endParaRPr lang="es-CO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4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22036</TotalTime>
  <Words>673</Words>
  <Application>Microsoft Office PowerPoint</Application>
  <PresentationFormat>Presentación en pantalla (4:3)</PresentationFormat>
  <Paragraphs>72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3564</cp:revision>
  <dcterms:created xsi:type="dcterms:W3CDTF">2013-04-05T14:52:44Z</dcterms:created>
  <dcterms:modified xsi:type="dcterms:W3CDTF">2015-03-12T16:55:19Z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