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CO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297082C-CD6C-4921-A884-8C786069E9DF}" type="datetimeFigureOut">
              <a:rPr lang="es-CO" smtClean="0"/>
              <a:pPr/>
              <a:t>10/03/2011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EC8E14-9D64-4CC3-86D6-C5C0F56EFEA8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42976" y="642918"/>
            <a:ext cx="6643734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DESCRIPTION – WHAT IS IT LIKE</a:t>
            </a:r>
            <a:r>
              <a:rPr lang="es-CO" sz="1600" dirty="0" smtClean="0"/>
              <a:t>?</a:t>
            </a:r>
            <a:endParaRPr lang="es-CO" dirty="0"/>
          </a:p>
        </p:txBody>
      </p:sp>
      <p:pic>
        <p:nvPicPr>
          <p:cNvPr id="5" name="Picture 2" descr="C:\Users\usuario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6035874"/>
            <a:ext cx="2214578" cy="544153"/>
          </a:xfrm>
          <a:prstGeom prst="rect">
            <a:avLst/>
          </a:prstGeom>
          <a:noFill/>
        </p:spPr>
      </p:pic>
      <p:pic>
        <p:nvPicPr>
          <p:cNvPr id="1026" name="Picture 2" descr="C:\Users\usuario\Desktop\gifs winnie pooh\gifs-animados-disney-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786058"/>
            <a:ext cx="2143140" cy="2280521"/>
          </a:xfrm>
          <a:prstGeom prst="rect">
            <a:avLst/>
          </a:prstGeom>
          <a:noFill/>
        </p:spPr>
      </p:pic>
      <p:sp>
        <p:nvSpPr>
          <p:cNvPr id="9" name="8 Llamada rectangular redondeada"/>
          <p:cNvSpPr/>
          <p:nvPr/>
        </p:nvSpPr>
        <p:spPr>
          <a:xfrm>
            <a:off x="3071802" y="1714488"/>
            <a:ext cx="5000660" cy="3571900"/>
          </a:xfrm>
          <a:prstGeom prst="wedgeRoundRectCallout">
            <a:avLst>
              <a:gd name="adj1" fmla="val -18461"/>
              <a:gd name="adj2" fmla="val 4999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WANTED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DEAD OR ALIVE</a:t>
            </a:r>
          </a:p>
          <a:p>
            <a:pPr algn="ctr"/>
            <a:endParaRPr lang="es-CO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DESCRIPTION: </a:t>
            </a:r>
            <a:r>
              <a:rPr lang="en-US" dirty="0" smtClean="0">
                <a:solidFill>
                  <a:srgbClr val="C00000"/>
                </a:solidFill>
              </a:rPr>
              <a:t>it is a donkey. It is blue, lazy, tactless, unkind, fat and absent-minded. Its eyes are big and its tail is long.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NICKNAME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rgbClr val="C00000"/>
                </a:solidFill>
              </a:rPr>
              <a:t>Igor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CRIME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rgbClr val="C00000"/>
                </a:solidFill>
              </a:rPr>
              <a:t>it escaped from the zoo.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RECOMPENSE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rgbClr val="C00000"/>
                </a:solidFill>
              </a:rPr>
              <a:t>One hundred dollars</a:t>
            </a:r>
          </a:p>
        </p:txBody>
      </p:sp>
      <p:pic>
        <p:nvPicPr>
          <p:cNvPr id="7" name="Sonido grabado">
            <a:hlinkClick r:id="" action="ppaction://media"/>
          </p:cNvPr>
          <p:cNvPicPr>
            <a:picLocks noRot="1" noChangeAspect="1"/>
          </p:cNvPicPr>
          <p:nvPr>
            <a:wavAudioFile r:embed="rId1" name="Sonido grabado"/>
          </p:nvPr>
        </p:nvPicPr>
        <p:blipFill>
          <a:blip r:embed="rId5" cstate="print"/>
          <a:stretch>
            <a:fillRect/>
          </a:stretch>
        </p:blipFill>
        <p:spPr>
          <a:xfrm>
            <a:off x="2285984" y="2571744"/>
            <a:ext cx="714380" cy="714380"/>
          </a:xfrm>
          <a:prstGeom prst="rect">
            <a:avLst/>
          </a:prstGeom>
        </p:spPr>
      </p:pic>
    </p:spTree>
  </p:cSld>
  <p:clrMapOvr>
    <a:masterClrMapping/>
  </p:clrMapOvr>
  <p:transition advTm="55000">
    <p:sndAc>
      <p:stSnd>
        <p:snd r:embed="rId1" name="Sonido grabado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16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6FC588-89EB-4BF8-8328-8A95CEEE1EC8}"/>
</file>

<file path=customXml/itemProps2.xml><?xml version="1.0" encoding="utf-8"?>
<ds:datastoreItem xmlns:ds="http://schemas.openxmlformats.org/officeDocument/2006/customXml" ds:itemID="{1AFFDF3D-B793-4533-BF4C-BFA2F75E4E0B}"/>
</file>

<file path=customXml/itemProps3.xml><?xml version="1.0" encoding="utf-8"?>
<ds:datastoreItem xmlns:ds="http://schemas.openxmlformats.org/officeDocument/2006/customXml" ds:itemID="{7A61FC81-1549-4C73-8109-FB41F86B9797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</TotalTime>
  <Words>58</Words>
  <Application>Microsoft Office PowerPoint</Application>
  <PresentationFormat>Presentación en pantalla (4:3)</PresentationFormat>
  <Paragraphs>11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Civil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Diego</cp:lastModifiedBy>
  <cp:revision>5</cp:revision>
  <dcterms:created xsi:type="dcterms:W3CDTF">2010-01-24T06:04:57Z</dcterms:created>
  <dcterms:modified xsi:type="dcterms:W3CDTF">2011-03-10T19:44:47Z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