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3" r:id="rId8"/>
    <p:sldId id="504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kizclub.com/storytime/myday/firs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learnenglishkids.britishcouncil.org/es/fun-games/whats-the-tim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time is important for my daily activities, because I can control all the activities that I previously plan.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 this video we can find how to describe the time and its corresponding activities.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www.kizclub.com/storytime/myday/first.html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Plan similar activities in which you describe the time and your daily routine.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 descr="C:\Users\Usuario\Desktop\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3588698"/>
            <a:ext cx="3658804" cy="297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410282"/>
              </p:ext>
            </p:extLst>
          </p:nvPr>
        </p:nvGraphicFramePr>
        <p:xfrm>
          <a:off x="30379" y="3640478"/>
          <a:ext cx="547772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229"/>
                <a:gridCol w="4464497"/>
              </a:tblGrid>
              <a:tr h="343331">
                <a:tc>
                  <a:txBody>
                    <a:bodyPr/>
                    <a:lstStyle/>
                    <a:p>
                      <a:r>
                        <a:rPr lang="en-US" noProof="0" smtClean="0"/>
                        <a:t>Time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Activity</a:t>
                      </a:r>
                      <a:r>
                        <a:rPr lang="en-US" baseline="0" noProof="0" dirty="0" smtClean="0"/>
                        <a:t> </a:t>
                      </a:r>
                      <a:endParaRPr lang="en-US" noProof="0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r>
                        <a:rPr lang="en-US" noProof="0" smtClean="0"/>
                        <a:t>6:00</a:t>
                      </a:r>
                      <a:r>
                        <a:rPr lang="en-US" baseline="0" noProof="0" smtClean="0"/>
                        <a:t> am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It’s six o’clock, it’s time to get up.</a:t>
                      </a:r>
                      <a:endParaRPr lang="en-US" noProof="0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 can also describe what we were doing yesterday.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Describe what you were doing yesterday and also what time. Follow the example.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809283"/>
              </p:ext>
            </p:extLst>
          </p:nvPr>
        </p:nvGraphicFramePr>
        <p:xfrm>
          <a:off x="11441" y="2531064"/>
          <a:ext cx="9094489" cy="40792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30267"/>
                <a:gridCol w="70642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Time </a:t>
                      </a:r>
                      <a:endParaRPr lang="en-US" noProof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What was I doing?</a:t>
                      </a:r>
                      <a:endParaRPr lang="en-US" noProof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1" noProof="0" dirty="0" smtClean="0"/>
                        <a:t>6:00 am</a:t>
                      </a:r>
                      <a:endParaRPr lang="en-US" b="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noProof="0" dirty="0" smtClean="0"/>
                        <a:t>Yesterday at six</a:t>
                      </a:r>
                      <a:r>
                        <a:rPr lang="en-US" i="1" baseline="0" noProof="0" dirty="0" smtClean="0"/>
                        <a:t> o’clock I was getting up.</a:t>
                      </a:r>
                      <a:endParaRPr lang="en-US" i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275" y="177281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Let’s play.</a:t>
            </a:r>
          </a:p>
          <a:p>
            <a:endParaRPr lang="en-US" dirty="0"/>
          </a:p>
          <a:p>
            <a:r>
              <a:rPr lang="en-US" dirty="0" smtClean="0"/>
              <a:t>Go to the next link and play the game about the time. Click on the hands to move them.</a:t>
            </a:r>
          </a:p>
          <a:p>
            <a:r>
              <a:rPr lang="en-US" b="1" dirty="0">
                <a:hlinkClick r:id="rId4"/>
              </a:rPr>
              <a:t>http://</a:t>
            </a:r>
            <a:r>
              <a:rPr lang="en-US" b="1" dirty="0" smtClean="0">
                <a:hlinkClick r:id="rId4"/>
              </a:rPr>
              <a:t>learnenglishkids.britishcouncil.org/es/fun-games/whats-the-time</a:t>
            </a:r>
            <a:r>
              <a:rPr lang="en-US" b="1" dirty="0" smtClean="0"/>
              <a:t> </a:t>
            </a:r>
          </a:p>
          <a:p>
            <a:endParaRPr lang="en-US" b="1" dirty="0"/>
          </a:p>
          <a:p>
            <a:r>
              <a:rPr lang="en-US" b="1" dirty="0" smtClean="0"/>
              <a:t>ACTIVITY.    </a:t>
            </a:r>
            <a:r>
              <a:rPr lang="en-US" dirty="0" smtClean="0"/>
              <a:t>Paste three watches in which you describe the time. Follow the example.</a:t>
            </a:r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321805"/>
              </p:ext>
            </p:extLst>
          </p:nvPr>
        </p:nvGraphicFramePr>
        <p:xfrm>
          <a:off x="-1" y="3789040"/>
          <a:ext cx="9166276" cy="27878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91569"/>
                <a:gridCol w="2291569"/>
                <a:gridCol w="2291569"/>
                <a:gridCol w="2291569"/>
              </a:tblGrid>
              <a:tr h="1980061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01891">
                <a:tc>
                  <a:txBody>
                    <a:bodyPr/>
                    <a:lstStyle/>
                    <a:p>
                      <a:pPr algn="ctr"/>
                      <a:r>
                        <a:rPr lang="es-CO" dirty="0" err="1" smtClean="0"/>
                        <a:t>It’s</a:t>
                      </a:r>
                      <a:r>
                        <a:rPr lang="es-CO" dirty="0" smtClean="0"/>
                        <a:t> </a:t>
                      </a:r>
                      <a:r>
                        <a:rPr lang="es-CO" dirty="0" err="1" smtClean="0"/>
                        <a:t>half</a:t>
                      </a:r>
                      <a:r>
                        <a:rPr lang="es-CO" dirty="0" smtClean="0"/>
                        <a:t> </a:t>
                      </a:r>
                      <a:r>
                        <a:rPr lang="es-CO" dirty="0" err="1" smtClean="0"/>
                        <a:t>past</a:t>
                      </a:r>
                      <a:r>
                        <a:rPr lang="es-CO" dirty="0" smtClean="0"/>
                        <a:t> eleven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Usuario\Desktop\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040"/>
            <a:ext cx="233975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4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22012</TotalTime>
  <Words>665</Words>
  <Application>Microsoft Office PowerPoint</Application>
  <PresentationFormat>Presentación en pantalla (4:3)</PresentationFormat>
  <Paragraphs>59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3558</cp:revision>
  <dcterms:created xsi:type="dcterms:W3CDTF">2013-04-05T14:52:44Z</dcterms:created>
  <dcterms:modified xsi:type="dcterms:W3CDTF">2015-03-12T16:54:33Z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