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8"/>
  </p:notesMasterIdLst>
  <p:sldIdLst>
    <p:sldId id="258" r:id="rId2"/>
    <p:sldId id="260" r:id="rId3"/>
    <p:sldId id="262" r:id="rId4"/>
    <p:sldId id="263" r:id="rId5"/>
    <p:sldId id="264" r:id="rId6"/>
    <p:sldId id="259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iego" initials="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73167" autoAdjust="0"/>
  </p:normalViewPr>
  <p:slideViewPr>
    <p:cSldViewPr>
      <p:cViewPr>
        <p:scale>
          <a:sx n="66" d="100"/>
          <a:sy n="66" d="100"/>
        </p:scale>
        <p:origin x="-1746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24/03/2011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24/03/2011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24/03/2011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24/03/2011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24/03/2011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24/03/2011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24/03/2011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24/03/2011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24/03/2011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24/03/2011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24/03/2011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24/03/2011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24/03/2011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starfall.com/n/comics/dog-and-bone/load.htm?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1403648" y="1628800"/>
            <a:ext cx="5832648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Tx/>
              <a:buChar char="-"/>
            </a:pPr>
            <a:r>
              <a:rPr lang="en-US" sz="2800" dirty="0" smtClean="0"/>
              <a:t>Story: the dog and his bone</a:t>
            </a:r>
          </a:p>
          <a:p>
            <a:pPr>
              <a:lnSpc>
                <a:spcPct val="200000"/>
              </a:lnSpc>
              <a:buFontTx/>
              <a:buChar char="-"/>
            </a:pPr>
            <a:r>
              <a:rPr lang="en-US" sz="2800" dirty="0" smtClean="0"/>
              <a:t> The past continuous tense</a:t>
            </a:r>
          </a:p>
          <a:p>
            <a:pPr>
              <a:lnSpc>
                <a:spcPct val="200000"/>
              </a:lnSpc>
              <a:buFontTx/>
              <a:buChar char="-"/>
            </a:pPr>
            <a:r>
              <a:rPr lang="en-US" sz="2800" dirty="0" smtClean="0"/>
              <a:t> There was and there were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0" y="0"/>
            <a:ext cx="9144000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Go to </a:t>
            </a:r>
            <a:r>
              <a:rPr lang="en-US" dirty="0" smtClean="0">
                <a:hlinkClick r:id="rId2"/>
              </a:rPr>
              <a:t>http://www.starfall.com/n/comics/dog-and-bone/load.htm?f</a:t>
            </a:r>
            <a:r>
              <a:rPr lang="en-US" dirty="0" smtClean="0"/>
              <a:t> read and listen to the story, then complete next images according to the text by using your own words in past </a:t>
            </a:r>
            <a:r>
              <a:rPr lang="en-US" b="1" dirty="0" smtClean="0"/>
              <a:t>(was, were</a:t>
            </a:r>
            <a:r>
              <a:rPr lang="en-US" dirty="0" smtClean="0"/>
              <a:t>) or </a:t>
            </a:r>
            <a:r>
              <a:rPr lang="en-US" b="1" dirty="0" smtClean="0"/>
              <a:t>there was </a:t>
            </a:r>
            <a:r>
              <a:rPr lang="en-US" dirty="0" smtClean="0"/>
              <a:t>and </a:t>
            </a:r>
            <a:r>
              <a:rPr lang="en-US" b="1" dirty="0" smtClean="0"/>
              <a:t>there were</a:t>
            </a:r>
            <a:r>
              <a:rPr lang="en-US" dirty="0" smtClean="0"/>
              <a:t>. </a:t>
            </a:r>
            <a:endParaRPr lang="en-US" dirty="0"/>
          </a:p>
        </p:txBody>
      </p:sp>
      <p:pic>
        <p:nvPicPr>
          <p:cNvPr id="4098" name="Picture 2" descr="C:\Users\Diego\Desktop\3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52737"/>
            <a:ext cx="5377433" cy="4705263"/>
          </a:xfrm>
          <a:prstGeom prst="rect">
            <a:avLst/>
          </a:prstGeom>
          <a:noFill/>
        </p:spPr>
      </p:pic>
      <p:cxnSp>
        <p:nvCxnSpPr>
          <p:cNvPr id="11" name="10 Conector recto de flecha"/>
          <p:cNvCxnSpPr/>
          <p:nvPr/>
        </p:nvCxnSpPr>
        <p:spPr>
          <a:xfrm>
            <a:off x="2915816" y="2492896"/>
            <a:ext cx="2880320" cy="1588"/>
          </a:xfrm>
          <a:prstGeom prst="straightConnector1">
            <a:avLst/>
          </a:prstGeom>
          <a:ln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5796136" y="2132856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Click here to listen to the pronunciation</a:t>
            </a:r>
            <a:endParaRPr lang="en-US" dirty="0"/>
          </a:p>
        </p:txBody>
      </p:sp>
      <p:pic>
        <p:nvPicPr>
          <p:cNvPr id="4099" name="Picture 3" descr="vide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52736"/>
            <a:ext cx="846341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Imagen 2" descr="MCj0222053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0751" y="980728"/>
            <a:ext cx="873249" cy="772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iego\Desktop\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4716016" cy="4464496"/>
          </a:xfrm>
          <a:prstGeom prst="rect">
            <a:avLst/>
          </a:prstGeom>
          <a:noFill/>
        </p:spPr>
      </p:pic>
      <p:pic>
        <p:nvPicPr>
          <p:cNvPr id="1027" name="Picture 3" descr="C:\Users\Diego\Desktop\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23520" y="1340768"/>
            <a:ext cx="4320480" cy="4464496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Complete the blanks with sentences in </a:t>
            </a:r>
            <a:r>
              <a:rPr lang="en-US" b="1" dirty="0" smtClean="0"/>
              <a:t>past continuous</a:t>
            </a:r>
            <a:r>
              <a:rPr lang="en-US" dirty="0" smtClean="0"/>
              <a:t>, using your own words to describe what you read from the original story.</a:t>
            </a:r>
            <a:endParaRPr lang="en-US" dirty="0"/>
          </a:p>
        </p:txBody>
      </p:sp>
      <p:pic>
        <p:nvPicPr>
          <p:cNvPr id="1028" name="Imagen 2" descr="MCj0222053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86775" y="692696"/>
            <a:ext cx="6572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vide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92696"/>
            <a:ext cx="74295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iego\Desktop\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412776"/>
            <a:ext cx="4644007" cy="4392488"/>
          </a:xfrm>
          <a:prstGeom prst="rect">
            <a:avLst/>
          </a:prstGeom>
          <a:noFill/>
        </p:spPr>
      </p:pic>
      <p:pic>
        <p:nvPicPr>
          <p:cNvPr id="2052" name="Picture 4" descr="C:\Users\Diego\Desktop\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412776"/>
            <a:ext cx="4499991" cy="4392488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Use your own words to describe the image from the original story (in past continuous tense: </a:t>
            </a:r>
            <a:r>
              <a:rPr lang="en-US" b="1" dirty="0" smtClean="0"/>
              <a:t>was/ were + ing</a:t>
            </a:r>
            <a:r>
              <a:rPr lang="en-US" dirty="0" smtClean="0"/>
              <a:t>, or, </a:t>
            </a:r>
            <a:r>
              <a:rPr lang="en-US" b="1" dirty="0" smtClean="0"/>
              <a:t>there was, there were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8" name="Imagen 2" descr="MCj0222053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86775" y="692696"/>
            <a:ext cx="6572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 descr="vide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92696"/>
            <a:ext cx="74295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iego\Desktop\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776"/>
            <a:ext cx="4788024" cy="4408140"/>
          </a:xfrm>
          <a:prstGeom prst="rect">
            <a:avLst/>
          </a:prstGeom>
          <a:noFill/>
        </p:spPr>
      </p:pic>
      <p:pic>
        <p:nvPicPr>
          <p:cNvPr id="3075" name="Picture 3" descr="C:\Users\Diego\Desktop\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412776"/>
            <a:ext cx="4499992" cy="4392488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5148064" y="4437112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It was a bad idea!</a:t>
            </a:r>
            <a:endParaRPr lang="en-US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Complete the blank with a sentence in past, using </a:t>
            </a:r>
            <a:r>
              <a:rPr lang="en-US" b="1" dirty="0" smtClean="0"/>
              <a:t>was</a:t>
            </a:r>
            <a:r>
              <a:rPr lang="en-US" dirty="0" smtClean="0"/>
              <a:t> or </a:t>
            </a:r>
            <a:r>
              <a:rPr lang="en-US" b="1" dirty="0" smtClean="0"/>
              <a:t>were</a:t>
            </a:r>
            <a:r>
              <a:rPr lang="en-US" dirty="0" smtClean="0"/>
              <a:t>, and finally give a conclusion changing “</a:t>
            </a:r>
            <a:r>
              <a:rPr lang="en-US" b="1" dirty="0" smtClean="0"/>
              <a:t>it was a bad idea</a:t>
            </a:r>
            <a:r>
              <a:rPr lang="en-US" dirty="0" smtClean="0"/>
              <a:t>” for your own sentence.</a:t>
            </a:r>
            <a:endParaRPr lang="en-US" dirty="0"/>
          </a:p>
        </p:txBody>
      </p:sp>
      <p:pic>
        <p:nvPicPr>
          <p:cNvPr id="8" name="Imagen 2" descr="MCj0222053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86775" y="692696"/>
            <a:ext cx="6572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 descr="vide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92696"/>
            <a:ext cx="74295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dirty="0" smtClean="0"/>
              <a:t>Use THERE WAS and THERE WERE to describe the 7 </a:t>
            </a:r>
            <a:r>
              <a:rPr lang="en-US" smtClean="0"/>
              <a:t>images (pages).</a:t>
            </a:r>
            <a:endParaRPr lang="es-CO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0" y="980728"/>
          <a:ext cx="9144000" cy="47603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5548"/>
                <a:gridCol w="8298452"/>
              </a:tblGrid>
              <a:tr h="588605">
                <a:tc gridSpan="2"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DESCRIBING IMAGES:  THERE WAS (NOT)- THERE WERE (NOT)</a:t>
                      </a:r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588605">
                <a:tc>
                  <a:txBody>
                    <a:bodyPr/>
                    <a:lstStyle/>
                    <a:p>
                      <a:pPr algn="ctr"/>
                      <a:r>
                        <a:rPr lang="es-CO" b="1" dirty="0" smtClean="0"/>
                        <a:t>1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noProof="0" dirty="0" smtClean="0"/>
                        <a:t>There were two animals: a dog and an</a:t>
                      </a:r>
                      <a:r>
                        <a:rPr lang="en-US" i="1" baseline="0" noProof="0" dirty="0" smtClean="0"/>
                        <a:t> owl. </a:t>
                      </a:r>
                    </a:p>
                    <a:p>
                      <a:endParaRPr lang="en-US" noProof="0" dirty="0"/>
                    </a:p>
                  </a:txBody>
                  <a:tcPr/>
                </a:tc>
              </a:tr>
              <a:tr h="588605">
                <a:tc>
                  <a:txBody>
                    <a:bodyPr/>
                    <a:lstStyle/>
                    <a:p>
                      <a:pPr algn="ctr"/>
                      <a:r>
                        <a:rPr lang="es-CO" b="1" dirty="0" smtClean="0"/>
                        <a:t>2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588605">
                <a:tc>
                  <a:txBody>
                    <a:bodyPr/>
                    <a:lstStyle/>
                    <a:p>
                      <a:pPr algn="ctr"/>
                      <a:r>
                        <a:rPr lang="es-CO" b="1" dirty="0" smtClean="0"/>
                        <a:t>3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588605">
                <a:tc>
                  <a:txBody>
                    <a:bodyPr/>
                    <a:lstStyle/>
                    <a:p>
                      <a:pPr algn="ctr"/>
                      <a:r>
                        <a:rPr lang="es-CO" b="1" dirty="0" smtClean="0"/>
                        <a:t>4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588605">
                <a:tc>
                  <a:txBody>
                    <a:bodyPr/>
                    <a:lstStyle/>
                    <a:p>
                      <a:pPr algn="ctr"/>
                      <a:r>
                        <a:rPr lang="es-CO" b="1" dirty="0" smtClean="0"/>
                        <a:t>5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588605">
                <a:tc>
                  <a:txBody>
                    <a:bodyPr/>
                    <a:lstStyle/>
                    <a:p>
                      <a:pPr algn="ctr"/>
                      <a:r>
                        <a:rPr lang="es-CO" b="1" dirty="0" smtClean="0"/>
                        <a:t>6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588605">
                <a:tc>
                  <a:txBody>
                    <a:bodyPr/>
                    <a:lstStyle/>
                    <a:p>
                      <a:pPr algn="ctr"/>
                      <a:r>
                        <a:rPr lang="es-CO" b="1" dirty="0" smtClean="0"/>
                        <a:t>7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122" name="Imagen 2" descr="MCj022205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6775" y="332656"/>
            <a:ext cx="65722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Imagen 2" descr="MCj043393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32656"/>
            <a:ext cx="67627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2FE7167A-BD93-40CD-A752-97F54766C8F0}"/>
</file>

<file path=customXml/itemProps2.xml><?xml version="1.0" encoding="utf-8"?>
<ds:datastoreItem xmlns:ds="http://schemas.openxmlformats.org/officeDocument/2006/customXml" ds:itemID="{FC478116-5DDB-4E70-994E-098A1AA957D3}"/>
</file>

<file path=customXml/itemProps3.xml><?xml version="1.0" encoding="utf-8"?>
<ds:datastoreItem xmlns:ds="http://schemas.openxmlformats.org/officeDocument/2006/customXml" ds:itemID="{F945719B-DCDB-4FC3-9D83-C46CA3A5FC82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615</TotalTime>
  <Words>202</Words>
  <Application>Microsoft Office PowerPoint</Application>
  <PresentationFormat>Presentación en pantalla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Concurrencia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Diego</cp:lastModifiedBy>
  <cp:revision>112</cp:revision>
  <dcterms:created xsi:type="dcterms:W3CDTF">2009-03-25T12:49:46Z</dcterms:created>
  <dcterms:modified xsi:type="dcterms:W3CDTF">2011-03-24T06:54:18Z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