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26/12/2010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26/12/2010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nguageguide.org/english/vocabulary/food/" TargetMode="External"/><Relationship Id="rId7" Type="http://schemas.openxmlformats.org/officeDocument/2006/relationships/image" Target="../media/image4.wmf"/><Relationship Id="rId2" Type="http://schemas.openxmlformats.org/officeDocument/2006/relationships/hyperlink" Target="http://www.languageguide.org/english/vocabulary/fru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languageguide.org/english/vocabulary/farm-animals/" TargetMode="External"/><Relationship Id="rId4" Type="http://schemas.openxmlformats.org/officeDocument/2006/relationships/hyperlink" Target="http://www.languageguide.org/english/vocabulary/food2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youtube.com/watch?v=M03SoVrr-nA&amp;feature=relate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374441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Likes and dislikes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Descriptions: </a:t>
            </a:r>
            <a:br>
              <a:rPr lang="en-US" dirty="0" smtClean="0"/>
            </a:br>
            <a:r>
              <a:rPr lang="en-US" dirty="0" smtClean="0"/>
              <a:t>there is and there are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Activity. 	Write and pronounce what you like and dislike, using 		verbs, food, sports, etc.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835696" y="1340768"/>
          <a:ext cx="5976663" cy="3168352"/>
        </p:xfrm>
        <a:graphic>
          <a:graphicData uri="http://schemas.openxmlformats.org/drawingml/2006/table">
            <a:tbl>
              <a:tblPr/>
              <a:tblGrid>
                <a:gridCol w="1992221"/>
                <a:gridCol w="1992221"/>
                <a:gridCol w="1992221"/>
              </a:tblGrid>
              <a:tr h="898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I like</a:t>
                      </a:r>
                      <a:endParaRPr lang="es-C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I hate</a:t>
                      </a:r>
                      <a:endParaRPr lang="es-C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I enjoy</a:t>
                      </a: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9"/>
                    </a:solidFill>
                  </a:tcPr>
                </a:tc>
              </a:tr>
              <a:tr h="2269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Soccer </a:t>
                      </a: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Basketball </a:t>
                      </a:r>
                      <a:endParaRPr lang="es-C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Pizza</a:t>
                      </a:r>
                      <a:endParaRPr lang="es-C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95536" y="4653136"/>
            <a:ext cx="784887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Go to:</a:t>
            </a:r>
          </a:p>
          <a:p>
            <a:r>
              <a:rPr lang="en-US" sz="1400" dirty="0" smtClean="0"/>
              <a:t>Fruits:     </a:t>
            </a:r>
            <a:r>
              <a:rPr lang="en-US" sz="1400" b="1" u="sng" dirty="0" smtClean="0">
                <a:hlinkClick r:id="rId2"/>
              </a:rPr>
              <a:t>http://www.languageguide.org/english/vocabulary/fruit/</a:t>
            </a:r>
            <a:endParaRPr lang="en-US" sz="1400" dirty="0" smtClean="0"/>
          </a:p>
          <a:p>
            <a:r>
              <a:rPr lang="en-US" sz="1400" dirty="0" smtClean="0"/>
              <a:t>Food:      </a:t>
            </a:r>
            <a:r>
              <a:rPr lang="en-US" sz="1400" b="1" u="sng" dirty="0" smtClean="0">
                <a:hlinkClick r:id="rId3"/>
              </a:rPr>
              <a:t>http://www.languageguide.org/english/vocabulary/food/</a:t>
            </a:r>
            <a:endParaRPr lang="en-US" sz="1400" dirty="0" smtClean="0"/>
          </a:p>
          <a:p>
            <a:r>
              <a:rPr lang="en-US" sz="1400" dirty="0" smtClean="0">
                <a:hlinkClick r:id="rId4"/>
              </a:rPr>
              <a:t>              </a:t>
            </a:r>
            <a:r>
              <a:rPr lang="en-US" sz="1400" b="1" u="sng" dirty="0" smtClean="0">
                <a:hlinkClick r:id="rId4"/>
              </a:rPr>
              <a:t>http://www.languageguide.org/english/vocabulary/food2/</a:t>
            </a:r>
            <a:endParaRPr lang="en-US" sz="1400" b="1" u="sng" dirty="0" smtClean="0"/>
          </a:p>
          <a:p>
            <a:r>
              <a:rPr lang="en-US" sz="1400" dirty="0" smtClean="0"/>
              <a:t>Animals</a:t>
            </a:r>
            <a:r>
              <a:rPr lang="es-CO" sz="1400" dirty="0" smtClean="0"/>
              <a:t>:  </a:t>
            </a:r>
            <a:r>
              <a:rPr lang="es-CO" sz="1400" b="1" u="sng" dirty="0" smtClean="0">
                <a:hlinkClick r:id="rId5"/>
              </a:rPr>
              <a:t>http</a:t>
            </a:r>
            <a:r>
              <a:rPr lang="es-CO" sz="1400" b="1" u="sng" dirty="0" smtClean="0">
                <a:hlinkClick r:id="rId5"/>
              </a:rPr>
              <a:t>://www.languageguide.org/english/vocabulary/farm-animals/</a:t>
            </a:r>
            <a:endParaRPr lang="es-CO" sz="1400" dirty="0" smtClean="0"/>
          </a:p>
          <a:p>
            <a:endParaRPr lang="es-CO" dirty="0" smtClean="0"/>
          </a:p>
          <a:p>
            <a:endParaRPr lang="es-CO" dirty="0"/>
          </a:p>
        </p:txBody>
      </p:sp>
      <p:pic>
        <p:nvPicPr>
          <p:cNvPr id="6" name="Imagen 4" descr="C:\Users\Diego\Desktop\Quinto-uno\micr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764704"/>
            <a:ext cx="685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3" descr="MCj0222053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86775" y="836712"/>
            <a:ext cx="657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US" sz="1800" b="0" dirty="0" smtClean="0"/>
              <a:t>Activity.  	Paste an image and describe it using there is, there are, 		nouns in singular, plural, etc.</a:t>
            </a:r>
            <a:br>
              <a:rPr lang="en-US" sz="1800" b="0" dirty="0" smtClean="0"/>
            </a:b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/>
            </a:r>
            <a:br>
              <a:rPr lang="en-US" sz="1800" b="0" dirty="0" smtClean="0"/>
            </a:br>
            <a:r>
              <a:rPr lang="en-US" sz="1800" b="0" dirty="0" smtClean="0"/>
              <a:t>Example</a:t>
            </a:r>
            <a:r>
              <a:rPr lang="en-US" sz="1800" b="0" dirty="0" smtClean="0"/>
              <a:t>: </a:t>
            </a:r>
            <a:r>
              <a:rPr lang="en-US" sz="1800" b="0" dirty="0" smtClean="0">
                <a:hlinkClick r:id="rId2"/>
              </a:rPr>
              <a:t>http://</a:t>
            </a:r>
            <a:r>
              <a:rPr lang="en-US" sz="1800" b="0" dirty="0" smtClean="0">
                <a:hlinkClick r:id="rId2"/>
              </a:rPr>
              <a:t>www.youtube.com/watch?v=M03SoVrr-nA&amp;feature=related</a:t>
            </a:r>
            <a:r>
              <a:rPr lang="en-US" sz="1800" b="0" dirty="0" smtClean="0"/>
              <a:t> </a:t>
            </a:r>
            <a:endParaRPr lang="en-US" sz="1800" b="0" dirty="0"/>
          </a:p>
        </p:txBody>
      </p:sp>
      <p:pic>
        <p:nvPicPr>
          <p:cNvPr id="2049" name="Picture 1" descr="C:\Users\Diego\Desktop\septimo-uno\room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132856"/>
            <a:ext cx="4581525" cy="3381375"/>
          </a:xfrm>
          <a:prstGeom prst="rect">
            <a:avLst/>
          </a:prstGeom>
          <a:noFill/>
        </p:spPr>
      </p:pic>
      <p:pic>
        <p:nvPicPr>
          <p:cNvPr id="5" name="Imagen 4" descr="C:\Users\Diego\Desktop\Quinto-uno\micr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764704"/>
            <a:ext cx="827584" cy="609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3" descr="MCj0222053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0392" y="692696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1403648" y="551723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is 1 window. There are 7 books. There isn’t a TV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EB7AA491-F4C4-4C42-B71B-C90B20722D21}"/>
</file>

<file path=customXml/itemProps2.xml><?xml version="1.0" encoding="utf-8"?>
<ds:datastoreItem xmlns:ds="http://schemas.openxmlformats.org/officeDocument/2006/customXml" ds:itemID="{7E54AD9B-8E24-4CDD-821E-536A47ED998E}"/>
</file>

<file path=customXml/itemProps3.xml><?xml version="1.0" encoding="utf-8"?>
<ds:datastoreItem xmlns:ds="http://schemas.openxmlformats.org/officeDocument/2006/customXml" ds:itemID="{3F93CB28-9F47-4292-97BC-83983806A626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498</TotalTime>
  <Words>56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Likes and dislikes  Descriptions:  there is and there are </vt:lpstr>
      <vt:lpstr>Activity.  Write and pronounce what you like and dislike, using   verbs, food, sports, etc. </vt:lpstr>
      <vt:lpstr>Activity.   Paste an image and describe it using there is, there are,   nouns in singular, plural, etc.    Example: http://www.youtube.com/watch?v=M03SoVrr-nA&amp;feature=related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80</cp:revision>
  <dcterms:created xsi:type="dcterms:W3CDTF">2009-03-25T12:49:46Z</dcterms:created>
  <dcterms:modified xsi:type="dcterms:W3CDTF">2010-12-26T19:07:46Z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