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4"/>
  </p:notesMasterIdLst>
  <p:sldIdLst>
    <p:sldId id="258" r:id="rId2"/>
    <p:sldId id="260" r:id="rId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73167" autoAdjust="0"/>
  </p:normalViewPr>
  <p:slideViewPr>
    <p:cSldViewPr>
      <p:cViewPr>
        <p:scale>
          <a:sx n="66" d="100"/>
          <a:sy n="66" d="100"/>
        </p:scale>
        <p:origin x="-1746" y="-384"/>
      </p:cViewPr>
      <p:guideLst>
        <p:guide orient="horz" pos="2160"/>
        <p:guide pos="2880"/>
      </p:guideLst>
    </p:cSldViewPr>
  </p:slideViewPr>
  <p:outlineViewPr>
    <p:cViewPr>
      <p:scale>
        <a:sx n="33" d="100"/>
        <a:sy n="33" d="100"/>
      </p:scale>
      <p:origin x="0" y="8178"/>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C43FA4-7B00-4E4B-8EDC-996C9AC56E84}" type="datetimeFigureOut">
              <a:rPr lang="es-CO" smtClean="0"/>
              <a:pPr/>
              <a:t>26/12/2010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0105B4-A98B-4D7F-9F96-271A46522BCD}" type="slidenum">
              <a:rPr lang="es-CO" smtClean="0"/>
              <a:pPr/>
              <a:t>‹Nº›</a:t>
            </a:fld>
            <a:endParaRPr lang="es-CO"/>
          </a:p>
        </p:txBody>
      </p:sp>
    </p:spTree>
    <p:extLst>
      <p:ext uri="{BB962C8B-B14F-4D97-AF65-F5344CB8AC3E}">
        <p14:creationId xmlns:p14="http://schemas.microsoft.com/office/powerpoint/2010/main" xmlns="" val="1826831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7A847CFC-816F-41D0-AAC0-9BF4FEBC753E}" type="datetimeFigureOut">
              <a:rPr lang="es-ES" smtClean="0"/>
              <a:pPr/>
              <a:t>26/12/2010</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132FADFE-3B8F-471C-ABF0-DBC7717ECBBC}" type="slidenum">
              <a:rPr lang="es-ES" smtClean="0"/>
              <a:pPr/>
              <a:t>‹Nº›</a:t>
            </a:fld>
            <a:endParaRPr lang="es-ES"/>
          </a:p>
        </p:txBody>
      </p:sp>
      <p:pic>
        <p:nvPicPr>
          <p:cNvPr id="14" name="13 Imagen" descr="logocibernuevo.gif"/>
          <p:cNvPicPr>
            <a:picLocks noChangeAspect="1"/>
          </p:cNvPicPr>
          <p:nvPr userDrawn="1"/>
        </p:nvPicPr>
        <p:blipFill>
          <a:blip r:embed="rId3" cstate="print"/>
          <a:stretch>
            <a:fillRect/>
          </a:stretch>
        </p:blipFill>
        <p:spPr>
          <a:xfrm>
            <a:off x="0" y="0"/>
            <a:ext cx="3067050" cy="10287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26/12/2010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26/12/2010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26/12/2010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pic>
        <p:nvPicPr>
          <p:cNvPr id="8" name="7 Imagen" descr="logocibernuevo.gif"/>
          <p:cNvPicPr>
            <a:picLocks noChangeAspect="1"/>
          </p:cNvPicPr>
          <p:nvPr userDrawn="1"/>
        </p:nvPicPr>
        <p:blipFill>
          <a:blip r:embed="rId2" cstate="print"/>
          <a:stretch>
            <a:fillRect/>
          </a:stretch>
        </p:blipFill>
        <p:spPr>
          <a:xfrm>
            <a:off x="6076950" y="5829300"/>
            <a:ext cx="3067050" cy="10287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26/12/2010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A847CFC-816F-41D0-AAC0-9BF4FEBC753E}" type="datetimeFigureOut">
              <a:rPr lang="es-ES" smtClean="0"/>
              <a:pPr/>
              <a:t>26/12/2010</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A847CFC-816F-41D0-AAC0-9BF4FEBC753E}" type="datetimeFigureOut">
              <a:rPr lang="es-ES" smtClean="0"/>
              <a:pPr/>
              <a:t>26/12/2010</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7A847CFC-816F-41D0-AAC0-9BF4FEBC753E}" type="datetimeFigureOut">
              <a:rPr lang="es-ES" smtClean="0"/>
              <a:pPr/>
              <a:t>26/12/2010</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7A847CFC-816F-41D0-AAC0-9BF4FEBC753E}" type="datetimeFigureOut">
              <a:rPr lang="es-ES" smtClean="0"/>
              <a:pPr/>
              <a:t>26/12/2010</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7A847CFC-816F-41D0-AAC0-9BF4FEBC753E}" type="datetimeFigureOut">
              <a:rPr lang="es-ES" smtClean="0"/>
              <a:pPr/>
              <a:t>26/12/2010</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7A847CFC-816F-41D0-AAC0-9BF4FEBC753E}" type="datetimeFigureOut">
              <a:rPr lang="es-ES" smtClean="0"/>
              <a:pPr/>
              <a:t>26/12/2010</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132FADFE-3B8F-471C-ABF0-DBC7717ECBBC}"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A847CFC-816F-41D0-AAC0-9BF4FEBC753E}" type="datetimeFigureOut">
              <a:rPr lang="es-ES" smtClean="0"/>
              <a:pPr/>
              <a:t>26/12/2010</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rong-chang.com/nse/se/nse001.htm"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normAutofit fontScale="90000"/>
          </a:bodyPr>
          <a:lstStyle/>
          <a:p>
            <a:pPr algn="ctr"/>
            <a:r>
              <a:rPr lang="es-CO" dirty="0" smtClean="0"/>
              <a:t/>
            </a:r>
            <a:br>
              <a:rPr lang="es-CO" dirty="0" smtClean="0"/>
            </a:br>
            <a:r>
              <a:rPr lang="es-CO" dirty="0" err="1" smtClean="0"/>
              <a:t>P</a:t>
            </a:r>
            <a:r>
              <a:rPr lang="es-CO" dirty="0" err="1" smtClean="0"/>
              <a:t>ronunciation</a:t>
            </a:r>
            <a:r>
              <a:rPr lang="es-CO" dirty="0" smtClean="0"/>
              <a:t/>
            </a:r>
            <a:br>
              <a:rPr lang="es-CO" dirty="0" smtClean="0"/>
            </a:br>
            <a:r>
              <a:rPr lang="es-CO" dirty="0" smtClean="0"/>
              <a:t>Listen and </a:t>
            </a:r>
            <a:r>
              <a:rPr lang="es-CO" dirty="0" err="1" smtClean="0"/>
              <a:t>repeat</a:t>
            </a:r>
            <a:endParaRPr lang="es-CO"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2132855"/>
            <a:ext cx="8219256" cy="3528393"/>
          </a:xfrm>
        </p:spPr>
        <p:txBody>
          <a:bodyPr>
            <a:noAutofit/>
          </a:bodyPr>
          <a:lstStyle/>
          <a:p>
            <a:pPr marL="514350" indent="-514350" algn="just">
              <a:buFont typeface="+mj-lt"/>
              <a:buAutoNum type="arabicPeriod"/>
            </a:pPr>
            <a:r>
              <a:rPr lang="en-US" sz="2400" dirty="0" smtClean="0"/>
              <a:t>Tracy looked at the flag. The flag is red, white, and blue. It has 50 white stars. The white stars are on a blue square. The flag has six white stripes. It has seven red stripes. All the stripes are horizontal. They are not vertical. The stripes do not go up and down. They go from left to right. Tracy loves her flag. It is the flag of her country. It is a pretty flag. No other flag has 50 stars. No other flag has 13 stripes.</a:t>
            </a:r>
            <a:endParaRPr lang="es-CO" sz="2400" dirty="0"/>
          </a:p>
        </p:txBody>
      </p:sp>
      <p:sp>
        <p:nvSpPr>
          <p:cNvPr id="2" name="1 Título"/>
          <p:cNvSpPr>
            <a:spLocks noGrp="1"/>
          </p:cNvSpPr>
          <p:nvPr>
            <p:ph type="title"/>
          </p:nvPr>
        </p:nvSpPr>
        <p:spPr>
          <a:xfrm>
            <a:off x="251520" y="476672"/>
            <a:ext cx="8568952" cy="1143000"/>
          </a:xfrm>
        </p:spPr>
        <p:txBody>
          <a:bodyPr>
            <a:normAutofit fontScale="90000"/>
          </a:bodyPr>
          <a:lstStyle/>
          <a:p>
            <a:pPr algn="ctr"/>
            <a:r>
              <a:rPr lang="en-US" sz="2700" dirty="0" smtClean="0"/>
              <a:t/>
            </a:r>
            <a:br>
              <a:rPr lang="en-US" sz="2700" dirty="0" smtClean="0"/>
            </a:br>
            <a:r>
              <a:rPr lang="en-US" sz="2700" dirty="0" smtClean="0"/>
              <a:t>Red, white and blue</a:t>
            </a:r>
            <a:r>
              <a:rPr lang="en-US" sz="2000" dirty="0" smtClean="0"/>
              <a:t/>
            </a:r>
            <a:br>
              <a:rPr lang="en-US" sz="2000" dirty="0" smtClean="0"/>
            </a:br>
            <a:r>
              <a:rPr lang="en-US" sz="2000" dirty="0" smtClean="0"/>
              <a:t/>
            </a:r>
            <a:br>
              <a:rPr lang="en-US" sz="2000" dirty="0" smtClean="0"/>
            </a:br>
            <a:r>
              <a:rPr lang="en-US" sz="2000" dirty="0" smtClean="0"/>
              <a:t>Activity.		 Listen to the reading, and then, send the pronunciation </a:t>
            </a:r>
            <a:br>
              <a:rPr lang="en-US" sz="2000" dirty="0" smtClean="0"/>
            </a:br>
            <a:r>
              <a:rPr lang="en-US" sz="2000" dirty="0" smtClean="0"/>
              <a:t/>
            </a:r>
            <a:br>
              <a:rPr lang="en-US" sz="2000" dirty="0" smtClean="0"/>
            </a:br>
            <a:r>
              <a:rPr lang="en-US" sz="2000" dirty="0" smtClean="0">
                <a:hlinkClick r:id="rId2"/>
              </a:rPr>
              <a:t>http://</a:t>
            </a:r>
            <a:r>
              <a:rPr lang="en-US" sz="2000" dirty="0" smtClean="0">
                <a:hlinkClick r:id="rId2"/>
              </a:rPr>
              <a:t>www.rong-chang.com/nse/se/nse001.htm</a:t>
            </a:r>
            <a:r>
              <a:rPr lang="en-US" sz="2000" dirty="0" smtClean="0"/>
              <a:t/>
            </a:r>
            <a:br>
              <a:rPr lang="en-US" sz="2000" dirty="0" smtClean="0"/>
            </a:br>
            <a:r>
              <a:rPr lang="en-US" sz="2000" dirty="0" smtClean="0"/>
              <a:t/>
            </a:r>
            <a:br>
              <a:rPr lang="en-US" sz="2000" dirty="0" smtClean="0"/>
            </a:br>
            <a:endParaRPr lang="en-US" sz="2000"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CO"/>
          </a:p>
        </p:txBody>
      </p:sp>
      <p:pic>
        <p:nvPicPr>
          <p:cNvPr id="2049" name="Imagen 3" descr="MCj04404040000[1]"/>
          <p:cNvPicPr>
            <a:picLocks noChangeAspect="1" noChangeArrowheads="1"/>
          </p:cNvPicPr>
          <p:nvPr/>
        </p:nvPicPr>
        <p:blipFill>
          <a:blip r:embed="rId3" cstate="print"/>
          <a:srcRect/>
          <a:stretch>
            <a:fillRect/>
          </a:stretch>
        </p:blipFill>
        <p:spPr bwMode="auto">
          <a:xfrm rot="-2900592">
            <a:off x="506673" y="1235880"/>
            <a:ext cx="539750" cy="539750"/>
          </a:xfrm>
          <a:prstGeom prst="rect">
            <a:avLst/>
          </a:prstGeom>
          <a:noFill/>
        </p:spPr>
      </p:pic>
      <p:pic>
        <p:nvPicPr>
          <p:cNvPr id="2051" name="Imagen 1" descr="C:\Users\Diego\Desktop\Quinto-uno\micro.jpg"/>
          <p:cNvPicPr>
            <a:picLocks noChangeAspect="1" noChangeArrowheads="1"/>
          </p:cNvPicPr>
          <p:nvPr/>
        </p:nvPicPr>
        <p:blipFill>
          <a:blip r:embed="rId4" cstate="print"/>
          <a:srcRect/>
          <a:stretch>
            <a:fillRect/>
          </a:stretch>
        </p:blipFill>
        <p:spPr bwMode="auto">
          <a:xfrm>
            <a:off x="7740352" y="1268760"/>
            <a:ext cx="895350" cy="552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BA7AD77E6EEBF24EBF7D41CA367DFD4E" ma:contentTypeVersion="0" ma:contentTypeDescription="Crear nuevo documento." ma:contentTypeScope="" ma:versionID="53ab6ee07c373738130e523da2b74f00">
  <xsd:schema xmlns:xsd="http://www.w3.org/2001/XMLSchema" xmlns:xs="http://www.w3.org/2001/XMLSchema" xmlns:p="http://schemas.microsoft.com/office/2006/metadata/properties" xmlns:ns2="a464f196-e49a-4ca7-9c96-5a8f10f12a57" targetNamespace="http://schemas.microsoft.com/office/2006/metadata/properties" ma:root="true" ma:fieldsID="3ccd44a1bd30739882996be11b7bf1f4" ns2:_="">
    <xsd:import namespace="a464f196-e49a-4ca7-9c96-5a8f10f12a57"/>
    <xsd:element name="properties">
      <xsd:complexType>
        <xsd:sequence>
          <xsd:element name="documentManagement">
            <xsd:complexType>
              <xsd:all>
                <xsd:element ref="ns2:Direccion_x0020_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64f196-e49a-4ca7-9c96-5a8f10f12a57" elementFormDefault="qualified">
    <xsd:import namespace="http://schemas.microsoft.com/office/2006/documentManagement/types"/>
    <xsd:import namespace="http://schemas.microsoft.com/office/infopath/2007/PartnerControls"/>
    <xsd:element name="Direccion_x0020_URL" ma:index="8" nillable="true" ma:displayName="Direccion URL" ma:internalName="Direccion_x0020_URL" ma:readOnly="fals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Borrar"/>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Direccion_x0020_URL xmlns="a464f196-e49a-4ca7-9c96-5a8f10f12a57" xsi:nil="true"/>
  </documentManagement>
</p:properties>
</file>

<file path=customXml/itemProps1.xml><?xml version="1.0" encoding="utf-8"?>
<ds:datastoreItem xmlns:ds="http://schemas.openxmlformats.org/officeDocument/2006/customXml" ds:itemID="{308B9AF6-C342-4470-AD9F-0BEEE18E5B46}"/>
</file>

<file path=customXml/itemProps2.xml><?xml version="1.0" encoding="utf-8"?>
<ds:datastoreItem xmlns:ds="http://schemas.openxmlformats.org/officeDocument/2006/customXml" ds:itemID="{81CFCFEA-F183-421A-B977-F8931E120262}"/>
</file>

<file path=customXml/itemProps3.xml><?xml version="1.0" encoding="utf-8"?>
<ds:datastoreItem xmlns:ds="http://schemas.openxmlformats.org/officeDocument/2006/customXml" ds:itemID="{9EE93A66-9398-472C-BF90-A1A2D9D31DDC}"/>
</file>

<file path=docProps/app.xml><?xml version="1.0" encoding="utf-8"?>
<Properties xmlns="http://schemas.openxmlformats.org/officeDocument/2006/extended-properties" xmlns:vt="http://schemas.openxmlformats.org/officeDocument/2006/docPropsVTypes">
  <Template>Concourse</Template>
  <TotalTime>528</TotalTime>
  <Words>104</Words>
  <Application>Microsoft Office PowerPoint</Application>
  <PresentationFormat>Presentación en pantalla (4:3)</PresentationFormat>
  <Paragraphs>3</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Concurrencia</vt:lpstr>
      <vt:lpstr> Pronunciation Listen and repeat</vt:lpstr>
      <vt:lpstr> Red, white and blue  Activity.   Listen to the reading, and then, send the pronunciation   http://www.rong-chang.com/nse/se/nse001.htm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Juan Carlos Monsalve</dc:creator>
  <cp:lastModifiedBy>Diego</cp:lastModifiedBy>
  <cp:revision>82</cp:revision>
  <dcterms:created xsi:type="dcterms:W3CDTF">2009-03-25T12:49:46Z</dcterms:created>
  <dcterms:modified xsi:type="dcterms:W3CDTF">2010-12-26T07:38:44Z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0x010100BA7AD77E6EEBF24EBF7D41CA367DFD4E</vt:lpwstr>
  </property>
</Properties>
</file>