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4" r:id="rId8"/>
    <p:sldId id="507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izclub.com/storytime/friend/fir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are a good friend, as the one you see on this video: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www.kizclub.com/storytime/friend/first.html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imagine your friends ask you to help them, because they are nervous/sad/hungry…..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will you do?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some feelings and emotions of your friends, and give them some recommendations: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46274"/>
              </p:ext>
            </p:extLst>
          </p:nvPr>
        </p:nvGraphicFramePr>
        <p:xfrm>
          <a:off x="16290" y="3588698"/>
          <a:ext cx="91143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772"/>
                <a:gridCol w="3308970"/>
                <a:gridCol w="864096"/>
                <a:gridCol w="3406558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1: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hungry</a:t>
                      </a:r>
                      <a:endParaRPr lang="en-US" sz="1400" b="1" u="sng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4: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_______</a:t>
                      </a:r>
                      <a:endParaRPr lang="en-US" sz="1400" b="1" u="sng" noProof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Eat this</a:t>
                      </a:r>
                      <a:r>
                        <a:rPr lang="en-US" sz="1400" baseline="0" noProof="0" smtClean="0"/>
                        <a:t> sandwich.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2: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_______</a:t>
                      </a:r>
                      <a:endParaRPr lang="en-US" sz="1400" b="1" u="sng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5: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_______</a:t>
                      </a:r>
                      <a:endParaRPr lang="en-US" sz="1400" b="1" u="sng" noProof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3: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_______</a:t>
                      </a:r>
                      <a:endParaRPr lang="en-US" sz="1400" b="1" u="sng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Friend 6: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Hello, my friend,</a:t>
                      </a:r>
                      <a:r>
                        <a:rPr lang="en-US" sz="1400" baseline="0" noProof="0" smtClean="0"/>
                        <a:t> today I feel </a:t>
                      </a:r>
                      <a:r>
                        <a:rPr lang="en-US" sz="1400" b="1" u="sng" baseline="0" noProof="0" smtClean="0"/>
                        <a:t>_______</a:t>
                      </a:r>
                      <a:endParaRPr lang="en-US" sz="1400" b="1" u="sng" noProof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You: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89778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are very hungry right now, and your mom asked you to prepare a healthy and delicious meal. What can you do?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Paste an image of some lunch ingredients and describe them. You can use fruits, vegetables, drinks….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met a partner on internet. You are both studying at the same school. He/she ask you to describe your likes and dislikes. What can you say about you?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In a complete way, describe your likes and dislikes. Follow the example:</a:t>
            </a:r>
          </a:p>
          <a:p>
            <a:r>
              <a:rPr lang="en-US" sz="1400" b="1" i="1" dirty="0" smtClean="0"/>
              <a:t>	             (</a:t>
            </a:r>
            <a:r>
              <a:rPr lang="en-US" sz="1400" b="1" i="1" dirty="0"/>
              <a:t>Include your pronunciation by recording your voice)</a:t>
            </a:r>
            <a:endParaRPr lang="es-CO" sz="1400" dirty="0"/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- I like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studying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 internet.</a:t>
            </a: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 dislike when people say rude words.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4756"/>
              </p:ext>
            </p:extLst>
          </p:nvPr>
        </p:nvGraphicFramePr>
        <p:xfrm>
          <a:off x="-13314" y="3573016"/>
          <a:ext cx="9144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323"/>
                <a:gridCol w="4188063"/>
                <a:gridCol w="3910614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 like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 dislike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21801</TotalTime>
  <Words>754</Words>
  <Application>Microsoft Office PowerPoint</Application>
  <PresentationFormat>Presentación en pantalla (4:3)</PresentationFormat>
  <Paragraphs>71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3539</cp:revision>
  <dcterms:created xsi:type="dcterms:W3CDTF">2013-04-05T14:52:44Z</dcterms:created>
  <dcterms:modified xsi:type="dcterms:W3CDTF">2015-04-18T14:30:41Z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