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1"/>
  </p:notesMasterIdLst>
  <p:sldIdLst>
    <p:sldId id="466" r:id="rId6"/>
    <p:sldId id="498" r:id="rId7"/>
    <p:sldId id="503" r:id="rId8"/>
    <p:sldId id="504" r:id="rId9"/>
    <p:sldId id="501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learnenglishteens.britishcouncil.org/grammar-vocabulary/grammar-videos/countable-and-uncountable-noun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learnenglishteens.britishcouncil.org/grammar-vocabulary/grammar-videos/be-present-and-pas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When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 study online at home </a:t>
            </a:r>
            <a:r>
              <a:rPr lang="en-US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I </a:t>
            </a:r>
            <a:r>
              <a:rPr lang="en-US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stay</a:t>
            </a:r>
            <a:r>
              <a:rPr lang="en-US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alone all day long. That is why I feel hungry in the morning, in the afternoon, and at night. What to do for breakfast, lunch and dinner?</a:t>
            </a:r>
          </a:p>
          <a:p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Look at some ingredients to prepare a delicious and healthy meal:</a:t>
            </a: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http://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learnenglishteens.britishcouncil.org/grammar-vocabulary/grammar-videos/countable-and-uncountable-nouns</a:t>
            </a:r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	What ingredients do you see on the video? Write them down.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070635"/>
              </p:ext>
            </p:extLst>
          </p:nvPr>
        </p:nvGraphicFramePr>
        <p:xfrm>
          <a:off x="1979712" y="4019585"/>
          <a:ext cx="6096000" cy="25958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Singular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Plural 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When preparing some meals I prefer eating some food rather than other. I like and dislike some ingredients, fruits, drinks,….but also I like to do some activities during my free time.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    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Write what you like and dislike.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172548"/>
              </p:ext>
            </p:extLst>
          </p:nvPr>
        </p:nvGraphicFramePr>
        <p:xfrm>
          <a:off x="14016" y="2852936"/>
          <a:ext cx="9094489" cy="37084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30267"/>
                <a:gridCol w="3679845"/>
                <a:gridCol w="3384377"/>
              </a:tblGrid>
              <a:tr h="370840"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</a:t>
                      </a:r>
                      <a:r>
                        <a:rPr lang="en-US" baseline="0" noProof="0" dirty="0" smtClean="0"/>
                        <a:t> like</a:t>
                      </a:r>
                      <a:endParaRPr lang="en-US" noProof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 dislike </a:t>
                      </a:r>
                      <a:endParaRPr lang="en-US" noProof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1" noProof="0" dirty="0" smtClean="0"/>
                        <a:t>Fruits:</a:t>
                      </a:r>
                      <a:endParaRPr lang="en-US" b="1" i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noProof="0" dirty="0" smtClean="0"/>
                        <a:t>Apples and bananas</a:t>
                      </a:r>
                      <a:endParaRPr lang="en-US" i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noProof="0" dirty="0" smtClean="0"/>
                        <a:t>Pears,</a:t>
                      </a:r>
                      <a:r>
                        <a:rPr lang="en-US" i="1" baseline="0" noProof="0" dirty="0" smtClean="0"/>
                        <a:t> grapes and strawberries</a:t>
                      </a:r>
                      <a:endParaRPr lang="en-US" i="1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noProof="0" smtClean="0"/>
                        <a:t>Vegetables:</a:t>
                      </a:r>
                      <a:endParaRPr lang="en-US" b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noProof="0" smtClean="0"/>
                        <a:t>Sports:</a:t>
                      </a:r>
                      <a:endParaRPr lang="en-US" b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noProof="0" smtClean="0"/>
                        <a:t>TV programs:</a:t>
                      </a:r>
                      <a:endParaRPr lang="en-US" b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noProof="0" smtClean="0"/>
                        <a:t>Classes: </a:t>
                      </a:r>
                      <a:endParaRPr lang="en-US" b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noProof="0" smtClean="0"/>
                        <a:t>Colors: </a:t>
                      </a:r>
                      <a:endParaRPr lang="en-US" b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noProof="0" smtClean="0"/>
                        <a:t>Clothes: </a:t>
                      </a:r>
                      <a:endParaRPr lang="en-US" b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noProof="0" smtClean="0"/>
                        <a:t>Animals: </a:t>
                      </a:r>
                      <a:endParaRPr lang="en-US" b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noProof="0" dirty="0" smtClean="0"/>
                        <a:t>Leisure activities </a:t>
                      </a:r>
                      <a:endParaRPr lang="en-US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035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2275" y="1772816"/>
            <a:ext cx="9144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Sometimes we feel anxious when meeting a friend, but some other times we feel angry, disappointed or jealous.</a:t>
            </a:r>
          </a:p>
          <a:p>
            <a:endParaRPr lang="en-US" dirty="0"/>
          </a:p>
          <a:p>
            <a:r>
              <a:rPr lang="en-US" dirty="0" smtClean="0"/>
              <a:t>Look at this situation and identify some feelings and emotions:</a:t>
            </a:r>
          </a:p>
          <a:p>
            <a:r>
              <a:rPr lang="en-US" sz="1600" dirty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learnenglishteens.britishcouncil.org/grammar-vocabulary/grammar-videos/be-present-and-past</a:t>
            </a:r>
            <a:endParaRPr lang="en-US" sz="1600" dirty="0" smtClean="0"/>
          </a:p>
          <a:p>
            <a:endParaRPr lang="en-US" dirty="0" smtClean="0"/>
          </a:p>
          <a:p>
            <a:r>
              <a:rPr lang="en-US" b="1" dirty="0" smtClean="0"/>
              <a:t>ACTIVITY.    </a:t>
            </a:r>
            <a:r>
              <a:rPr lang="en-US" dirty="0" smtClean="0"/>
              <a:t>Describe some situations and people from the video.</a:t>
            </a:r>
            <a:endParaRPr lang="en-US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060790"/>
              </p:ext>
            </p:extLst>
          </p:nvPr>
        </p:nvGraphicFramePr>
        <p:xfrm>
          <a:off x="22274" y="3698240"/>
          <a:ext cx="9144001" cy="315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3200"/>
                <a:gridCol w="57108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Person 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</a:tr>
              <a:tr h="273164"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Jack is </a:t>
                      </a:r>
                      <a:endParaRPr lang="en-U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(quality) </a:t>
                      </a:r>
                      <a:endParaRPr lang="en-US" sz="1600" noProof="0"/>
                    </a:p>
                  </a:txBody>
                  <a:tcPr/>
                </a:tc>
              </a:tr>
              <a:tr h="267444"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Daisy’s mom is</a:t>
                      </a:r>
                      <a:endParaRPr lang="en-U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(quality)</a:t>
                      </a:r>
                      <a:endParaRPr lang="en-US" sz="1600" noProof="0"/>
                    </a:p>
                  </a:txBody>
                  <a:tcPr/>
                </a:tc>
              </a:tr>
              <a:tr h="189716"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Daisy is </a:t>
                      </a:r>
                      <a:endParaRPr lang="en-U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(quality)</a:t>
                      </a:r>
                      <a:endParaRPr lang="en-US" sz="1600" noProof="0"/>
                    </a:p>
                  </a:txBody>
                  <a:tcPr/>
                </a:tc>
              </a:tr>
              <a:tr h="256004"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Alfie is</a:t>
                      </a:r>
                      <a:endParaRPr lang="en-U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(quality)</a:t>
                      </a:r>
                      <a:endParaRPr lang="en-US" sz="1600" noProof="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What happens in the story?</a:t>
                      </a:r>
                      <a:endParaRPr lang="en-U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Where are Alfie and Daisy?</a:t>
                      </a:r>
                      <a:endParaRPr lang="en-U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What do you like from the story?</a:t>
                      </a:r>
                      <a:endParaRPr lang="en-U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What do you dislike from the story?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341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21942</TotalTime>
  <Words>751</Words>
  <Application>Microsoft Office PowerPoint</Application>
  <PresentationFormat>Presentación en pantalla (4:3)</PresentationFormat>
  <Paragraphs>70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3552</cp:revision>
  <dcterms:created xsi:type="dcterms:W3CDTF">2013-04-05T14:52:44Z</dcterms:created>
  <dcterms:modified xsi:type="dcterms:W3CDTF">2015-04-18T14:28:18Z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