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258" r:id="rId2"/>
    <p:sldId id="260" r:id="rId3"/>
    <p:sldId id="264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560" autoAdjust="0"/>
  </p:normalViewPr>
  <p:slideViewPr>
    <p:cSldViewPr>
      <p:cViewPr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22/08/2011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6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ZbD4-usGm0&amp;feature=related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edellin-colombia.blogspot.com/2009/04/travel-guide-map-of-medellin-colombia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Level 3</a:t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Student’s name: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03" y="6093296"/>
            <a:ext cx="74065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24278" y="0"/>
            <a:ext cx="9119722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From next video identify the different occupations and then describe what your relatives do: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3"/>
              </a:rPr>
              <a:t>http://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hlinkClick r:id="rId3"/>
              </a:rPr>
              <a:t>www.youtube.com/watch?v=LZbD4-usGm0&amp;feature=related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470523"/>
              </p:ext>
            </p:extLst>
          </p:nvPr>
        </p:nvGraphicFramePr>
        <p:xfrm>
          <a:off x="0" y="1397000"/>
          <a:ext cx="9143999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457"/>
                <a:gridCol w="2824525"/>
                <a:gridCol w="2824525"/>
                <a:gridCol w="210649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Who?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Occupation?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What?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Where? 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My mother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Teacher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Teach Spanish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s-ES_tradnl" dirty="0" smtClean="0"/>
                        <a:t>In the school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4278" y="0"/>
            <a:ext cx="911972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Paste an image of a city and describe 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its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places, or the city you live in: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Send your pronunciation </a:t>
            </a:r>
          </a:p>
          <a:p>
            <a:pPr algn="ctr"/>
            <a:endParaRPr lang="en-US" sz="2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PORTATIL\Desktop\modernizacionde_Medellin_Colomb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683" y="1015663"/>
            <a:ext cx="4141416" cy="243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23528" y="3448745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Tomado de </a:t>
            </a:r>
            <a:r>
              <a:rPr lang="es-ES_tradnl" sz="1200" dirty="0">
                <a:hlinkClick r:id="rId3"/>
              </a:rPr>
              <a:t>http://</a:t>
            </a:r>
            <a:r>
              <a:rPr lang="es-ES_tradnl" sz="1200" dirty="0" smtClean="0">
                <a:hlinkClick r:id="rId3"/>
              </a:rPr>
              <a:t>medellin-colombia.blogspot.com/2009/04/travel-guide-map-of-medellin-colombia.html</a:t>
            </a:r>
            <a:endParaRPr lang="es-ES_tradnl" sz="1200" dirty="0" smtClean="0"/>
          </a:p>
          <a:p>
            <a:r>
              <a:rPr lang="es-ES_tradnl" dirty="0" smtClean="0"/>
              <a:t>  </a:t>
            </a:r>
            <a:endParaRPr lang="es-CO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01261" y="4365104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The stadium is near the metro station</a:t>
            </a:r>
          </a:p>
          <a:p>
            <a:r>
              <a:rPr lang="es-ES_tradnl" dirty="0" smtClean="0"/>
              <a:t>The  park is behind the hospital</a:t>
            </a:r>
          </a:p>
          <a:p>
            <a:r>
              <a:rPr lang="es-ES_tradnl" dirty="0" smtClean="0"/>
              <a:t>The university is between the river and the teather </a:t>
            </a:r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00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3AB3B77B-749E-4332-B612-923435F4D803}"/>
</file>

<file path=customXml/itemProps2.xml><?xml version="1.0" encoding="utf-8"?>
<ds:datastoreItem xmlns:ds="http://schemas.openxmlformats.org/officeDocument/2006/customXml" ds:itemID="{C0CD27C3-4F79-4DCE-844D-6CE44C62118E}"/>
</file>

<file path=customXml/itemProps3.xml><?xml version="1.0" encoding="utf-8"?>
<ds:datastoreItem xmlns:ds="http://schemas.openxmlformats.org/officeDocument/2006/customXml" ds:itemID="{5FF17539-DABC-4DB6-93A2-8BE56CA0009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736</TotalTime>
  <Words>85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Level 3   Student’s name: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118</cp:revision>
  <dcterms:created xsi:type="dcterms:W3CDTF">2009-03-25T12:49:46Z</dcterms:created>
  <dcterms:modified xsi:type="dcterms:W3CDTF">2011-08-23T00:24:29Z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