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8" r:id="rId2"/>
    <p:sldId id="260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14/12/2010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772400" cy="1199704"/>
          </a:xfrm>
        </p:spPr>
        <p:txBody>
          <a:bodyPr/>
          <a:lstStyle/>
          <a:p>
            <a:pPr algn="ctr"/>
            <a:r>
              <a:rPr lang="es-CO" b="1" dirty="0" smtClean="0">
                <a:latin typeface="Arial" pitchFamily="34" charset="0"/>
                <a:cs typeface="Arial" pitchFamily="34" charset="0"/>
              </a:rPr>
              <a:t>COUNTRIES AND NATIONALITIES</a:t>
            </a:r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 am from . . 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8139784" cy="4377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85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 am from . . .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7632848" cy="459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85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 am from . . .</a:t>
            </a:r>
            <a:endParaRPr lang="en-US" dirty="0"/>
          </a:p>
        </p:txBody>
      </p:sp>
      <p:pic>
        <p:nvPicPr>
          <p:cNvPr id="11" name="Picture 4" descr="MCj043393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2857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14 Grupo"/>
          <p:cNvGrpSpPr/>
          <p:nvPr/>
        </p:nvGrpSpPr>
        <p:grpSpPr>
          <a:xfrm>
            <a:off x="683568" y="1340768"/>
            <a:ext cx="7985125" cy="4452689"/>
            <a:chOff x="683568" y="1340768"/>
            <a:chExt cx="7985125" cy="4452689"/>
          </a:xfrm>
        </p:grpSpPr>
        <p:grpSp>
          <p:nvGrpSpPr>
            <p:cNvPr id="13" name="12 Grupo"/>
            <p:cNvGrpSpPr/>
            <p:nvPr/>
          </p:nvGrpSpPr>
          <p:grpSpPr>
            <a:xfrm>
              <a:off x="683568" y="1340768"/>
              <a:ext cx="7985125" cy="4452689"/>
              <a:chOff x="683568" y="1340768"/>
              <a:chExt cx="7985125" cy="4452689"/>
            </a:xfrm>
          </p:grpSpPr>
          <p:grpSp>
            <p:nvGrpSpPr>
              <p:cNvPr id="4" name="3 Grupo"/>
              <p:cNvGrpSpPr/>
              <p:nvPr/>
            </p:nvGrpSpPr>
            <p:grpSpPr>
              <a:xfrm>
                <a:off x="683568" y="1340768"/>
                <a:ext cx="7985125" cy="4411663"/>
                <a:chOff x="357188" y="1285875"/>
                <a:chExt cx="7985125" cy="4411663"/>
              </a:xfrm>
            </p:grpSpPr>
            <p:pic>
              <p:nvPicPr>
                <p:cNvPr id="5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57188" y="1357313"/>
                  <a:ext cx="5613400" cy="16097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" name="Picture 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357188" y="4143375"/>
                  <a:ext cx="1416050" cy="10715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" name="Picture 3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4714875" y="3857625"/>
                  <a:ext cx="1214438" cy="18399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" name="Picture 4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6429375" y="1285875"/>
                  <a:ext cx="1289050" cy="17049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" name="Picture 5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6929438" y="3643313"/>
                  <a:ext cx="1412875" cy="15001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" name="Picture 4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071688" y="3857625"/>
                  <a:ext cx="1289050" cy="17049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2" name="11 CuadroTexto"/>
              <p:cNvSpPr txBox="1"/>
              <p:nvPr/>
            </p:nvSpPr>
            <p:spPr>
              <a:xfrm>
                <a:off x="6948264" y="5517232"/>
                <a:ext cx="1571625" cy="27622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Colombian</a:t>
                </a:r>
              </a:p>
            </p:txBody>
          </p:sp>
        </p:grpSp>
        <p:sp>
          <p:nvSpPr>
            <p:cNvPr id="14" name="13 CuadroTexto"/>
            <p:cNvSpPr txBox="1"/>
            <p:nvPr/>
          </p:nvSpPr>
          <p:spPr>
            <a:xfrm>
              <a:off x="6228184" y="335699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dirty="0" smtClean="0">
                  <a:solidFill>
                    <a:schemeClr val="bg1">
                      <a:lumMod val="50000"/>
                    </a:schemeClr>
                  </a:solidFill>
                </a:rPr>
                <a:t>I am . . .</a:t>
              </a:r>
              <a:endParaRPr lang="es-CO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6" name="15 CuadroTexto"/>
          <p:cNvSpPr txBox="1"/>
          <p:nvPr/>
        </p:nvSpPr>
        <p:spPr>
          <a:xfrm>
            <a:off x="3563888" y="5085184"/>
            <a:ext cx="928687" cy="2616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Colombia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7991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86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/>
                        <a:t>Pronunciation File</a:t>
                      </a:r>
                      <a:endParaRPr lang="en-US" sz="16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smtClean="0"/>
                        <a:t>Country</a:t>
                      </a:r>
                      <a:endParaRPr lang="en-US" sz="1600" b="1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smtClean="0"/>
                        <a:t>Language</a:t>
                      </a:r>
                      <a:endParaRPr lang="en-US" sz="1600" b="1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/>
                        <a:t>Nationality</a:t>
                      </a:r>
                      <a:endParaRPr lang="en-US" sz="16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One syllable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France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French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/>
                        <a:t>French</a:t>
                      </a:r>
                      <a:endParaRPr lang="en-US" sz="12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Greece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Greek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Greek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ends in '-ish'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Britain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English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British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Denmark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Danish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Danish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Finland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Finnish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Finnish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Poland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Polish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Polish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Spain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Spanish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Spanish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Sweden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Swedish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Swedish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Turkey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Turkish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Turkish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ends in '-an'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Germany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German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German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Mexico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Spanish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Mexican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The United States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English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American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ends in '-ian' or '-ean'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Australia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English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Australian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Brazil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Portuguese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Brazilian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Egypt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Arabic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Egyptian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Italy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Italian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Italian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Hungary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Hungarian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Hungarian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Korea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Korean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Korean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Russia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Russian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Russian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ends in '-ese'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China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Chinese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Chinese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Japan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Japanese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Japanese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15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Portugal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/>
                        <a:t>Portuguese</a:t>
                      </a:r>
                      <a:endParaRPr lang="en-US" sz="1200" noProof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/>
                        <a:t>Portuguese</a:t>
                      </a:r>
                      <a:endParaRPr lang="en-US" sz="12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788" marR="34788" marT="34788" marB="3478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7AAB20-E230-4850-9C5D-57F6B09E0E66}"/>
</file>

<file path=customXml/itemProps2.xml><?xml version="1.0" encoding="utf-8"?>
<ds:datastoreItem xmlns:ds="http://schemas.openxmlformats.org/officeDocument/2006/customXml" ds:itemID="{3E083F5D-50D4-4620-AC6A-E9497E6ABE2A}"/>
</file>

<file path=customXml/itemProps3.xml><?xml version="1.0" encoding="utf-8"?>
<ds:datastoreItem xmlns:ds="http://schemas.openxmlformats.org/officeDocument/2006/customXml" ds:itemID="{E9C3307B-193E-467D-93E0-30A35423984D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481</TotalTime>
  <Words>127</Words>
  <Application>Microsoft Office PowerPoint</Application>
  <PresentationFormat>Presentación en pantalla (4:3)</PresentationFormat>
  <Paragraphs>86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Concurrencia</vt:lpstr>
      <vt:lpstr>Diapositiva 1</vt:lpstr>
      <vt:lpstr>I am from . . .</vt:lpstr>
      <vt:lpstr>I am from . . .</vt:lpstr>
      <vt:lpstr>I am from . . .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79</cp:revision>
  <dcterms:created xsi:type="dcterms:W3CDTF">2009-03-25T12:49:46Z</dcterms:created>
  <dcterms:modified xsi:type="dcterms:W3CDTF">2010-12-14T06:05:00Z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