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15/12/2010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15/12/2010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smtClean="0"/>
              <a:t>- </a:t>
            </a:r>
            <a:r>
              <a:rPr lang="es-CO" dirty="0" err="1" smtClean="0"/>
              <a:t>Flags</a:t>
            </a:r>
            <a:r>
              <a:rPr lang="es-CO" dirty="0" smtClean="0"/>
              <a:t> and </a:t>
            </a:r>
            <a:r>
              <a:rPr lang="es-CO" dirty="0" err="1" smtClean="0"/>
              <a:t>their</a:t>
            </a:r>
            <a:r>
              <a:rPr lang="es-CO" dirty="0" smtClean="0"/>
              <a:t> </a:t>
            </a:r>
            <a:r>
              <a:rPr lang="es-CO" dirty="0" err="1" smtClean="0"/>
              <a:t>colors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- </a:t>
            </a:r>
            <a:r>
              <a:rPr lang="es-CO" dirty="0" err="1" smtClean="0"/>
              <a:t>The</a:t>
            </a:r>
            <a:r>
              <a:rPr lang="es-CO" dirty="0" smtClean="0"/>
              <a:t> time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FLAG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COUNTRY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LANGUAGE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COLOR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Colombia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Spanish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Yellow, blue and red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16824" cy="562074"/>
          </a:xfrm>
        </p:spPr>
        <p:txBody>
          <a:bodyPr>
            <a:normAutofit fontScale="90000"/>
          </a:bodyPr>
          <a:lstStyle/>
          <a:p>
            <a:r>
              <a:rPr lang="es-CO" sz="2200" dirty="0" err="1" smtClean="0"/>
              <a:t>Activity</a:t>
            </a:r>
            <a:r>
              <a:rPr lang="es-CO" sz="2200" dirty="0" smtClean="0"/>
              <a:t> 8. paste 5 </a:t>
            </a:r>
            <a:r>
              <a:rPr lang="es-CO" sz="2200" dirty="0" err="1" smtClean="0"/>
              <a:t>flags</a:t>
            </a:r>
            <a:r>
              <a:rPr lang="es-CO" sz="2200" dirty="0" smtClean="0"/>
              <a:t>, and complete </a:t>
            </a:r>
            <a:r>
              <a:rPr lang="es-CO" sz="2200" dirty="0" err="1" smtClean="0"/>
              <a:t>with</a:t>
            </a:r>
            <a:r>
              <a:rPr lang="es-CO" sz="2200" dirty="0" smtClean="0"/>
              <a:t> country, </a:t>
            </a:r>
            <a:r>
              <a:rPr lang="es-CO" sz="2200" dirty="0" err="1" smtClean="0"/>
              <a:t>language</a:t>
            </a:r>
            <a:r>
              <a:rPr lang="es-CO" sz="2200" dirty="0" smtClean="0"/>
              <a:t> and color. </a:t>
            </a:r>
            <a:r>
              <a:rPr lang="es-CO" sz="2200" dirty="0" err="1" smtClean="0"/>
              <a:t>Pronounce</a:t>
            </a:r>
            <a:r>
              <a:rPr lang="es-CO" sz="2200" dirty="0" smtClean="0"/>
              <a:t> </a:t>
            </a:r>
            <a:r>
              <a:rPr lang="es-CO" sz="2200" dirty="0" err="1" smtClean="0"/>
              <a:t>each</a:t>
            </a:r>
            <a:r>
              <a:rPr lang="es-CO" sz="2200" dirty="0" smtClean="0"/>
              <a:t> </a:t>
            </a:r>
            <a:r>
              <a:rPr lang="es-CO" sz="2200" dirty="0" err="1" smtClean="0"/>
              <a:t>sentence</a:t>
            </a:r>
            <a:endParaRPr lang="es-CO" sz="2200" dirty="0"/>
          </a:p>
        </p:txBody>
      </p:sp>
      <p:pic>
        <p:nvPicPr>
          <p:cNvPr id="6" name="5 Imagen" descr="colomb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412776"/>
            <a:ext cx="792088" cy="864096"/>
          </a:xfrm>
          <a:prstGeom prst="rect">
            <a:avLst/>
          </a:prstGeom>
        </p:spPr>
      </p:pic>
      <p:pic>
        <p:nvPicPr>
          <p:cNvPr id="7" name="Picture 5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604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Imagen 4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6160" y="0"/>
            <a:ext cx="89784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7B60244B-2488-48AE-918E-C5EB514FCA96}"/>
</file>

<file path=customXml/itemProps2.xml><?xml version="1.0" encoding="utf-8"?>
<ds:datastoreItem xmlns:ds="http://schemas.openxmlformats.org/officeDocument/2006/customXml" ds:itemID="{A3F00A7A-DD11-4816-9471-111367263223}"/>
</file>

<file path=customXml/itemProps3.xml><?xml version="1.0" encoding="utf-8"?>
<ds:datastoreItem xmlns:ds="http://schemas.openxmlformats.org/officeDocument/2006/customXml" ds:itemID="{374E6B00-A696-49E5-B4EB-0C5150E2A43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483</TotalTime>
  <Words>35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- Flags and their colors - The time</vt:lpstr>
      <vt:lpstr>Activity 8. paste 5 flags, and complete with country, language and color. Pronounce each sentence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76</cp:revision>
  <dcterms:created xsi:type="dcterms:W3CDTF">2009-03-25T12:49:46Z</dcterms:created>
  <dcterms:modified xsi:type="dcterms:W3CDTF">2010-12-15T05:51:40Z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