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58" r:id="rId2"/>
    <p:sldId id="260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14/12/2010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rfall.com/n/holiday/calendar/load.htm?f&amp;n=main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CO" dirty="0" smtClean="0"/>
              <a:t>My calendar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calenda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799744"/>
            <a:ext cx="6624736" cy="4080630"/>
          </a:xfr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1656184"/>
          </a:xfrm>
        </p:spPr>
        <p:txBody>
          <a:bodyPr>
            <a:normAutofit fontScale="90000"/>
          </a:bodyPr>
          <a:lstStyle/>
          <a:p>
            <a:r>
              <a:rPr lang="en-US" sz="2200" dirty="0" smtClean="0"/>
              <a:t>Activity 6.    go to</a:t>
            </a:r>
            <a:r>
              <a:rPr lang="en-US" sz="2200" dirty="0" smtClean="0"/>
              <a:t>: </a:t>
            </a:r>
            <a:r>
              <a:rPr lang="en-US" sz="2200" u="sng" dirty="0" smtClean="0">
                <a:hlinkClick r:id="rId3"/>
              </a:rPr>
              <a:t>http://www.starfall.com/n/holiday/calendar/load.htm?f&amp;n=main</a:t>
            </a:r>
            <a:r>
              <a:rPr lang="en-US" sz="2200" u="sng" dirty="0" smtClean="0"/>
              <a:t/>
            </a:r>
            <a:br>
              <a:rPr lang="en-US" sz="2200" u="sng" dirty="0" smtClean="0"/>
            </a:br>
            <a:r>
              <a:rPr lang="en-US" sz="2200" u="sng" dirty="0" smtClean="0"/>
              <a:t>follow the instructions, and finally make a screen of your calendar  (copy) and paste it here.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EF3FBA75-9C39-4B9A-A618-386051B60386}"/>
</file>

<file path=customXml/itemProps2.xml><?xml version="1.0" encoding="utf-8"?>
<ds:datastoreItem xmlns:ds="http://schemas.openxmlformats.org/officeDocument/2006/customXml" ds:itemID="{5F00994C-F399-454A-A62B-4248193FA075}"/>
</file>

<file path=customXml/itemProps3.xml><?xml version="1.0" encoding="utf-8"?>
<ds:datastoreItem xmlns:ds="http://schemas.openxmlformats.org/officeDocument/2006/customXml" ds:itemID="{CE22EE62-CA16-4B8C-BE14-0802C5D55B7A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484</TotalTime>
  <Words>11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Concurrencia</vt:lpstr>
      <vt:lpstr>My calendar</vt:lpstr>
      <vt:lpstr>Activity 6.    go to: http://www.starfall.com/n/holiday/calendar/load.htm?f&amp;n=main follow the instructions, and finally make a screen of your calendar  (copy) and paste it here.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77</cp:revision>
  <dcterms:created xsi:type="dcterms:W3CDTF">2009-03-25T12:49:46Z</dcterms:created>
  <dcterms:modified xsi:type="dcterms:W3CDTF">2010-12-15T04:46:50Z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