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01/01/2011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01/01/2011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01/01/2011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01/01/2011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Months of the year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828800"/>
          <a:ext cx="91440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9120"/>
                <a:gridCol w="4754880"/>
              </a:tblGrid>
              <a:tr h="350875">
                <a:tc>
                  <a:txBody>
                    <a:bodyPr/>
                    <a:lstStyle/>
                    <a:p>
                      <a:r>
                        <a:rPr lang="es-CO" dirty="0" smtClean="0"/>
                        <a:t>MONTHS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SENTENCES</a:t>
                      </a:r>
                      <a:endParaRPr lang="es-CO" dirty="0"/>
                    </a:p>
                  </a:txBody>
                  <a:tcPr/>
                </a:tc>
              </a:tr>
              <a:tr h="614032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January 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When is christmas?</a:t>
                      </a:r>
                    </a:p>
                    <a:p>
                      <a:r>
                        <a:rPr lang="en-US" noProof="0" smtClean="0"/>
                        <a:t>Christmas is in December</a:t>
                      </a:r>
                      <a:endParaRPr lang="en-US" noProof="0"/>
                    </a:p>
                  </a:txBody>
                  <a:tcPr/>
                </a:tc>
              </a:tr>
              <a:tr h="350875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February 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50875">
                <a:tc>
                  <a:txBody>
                    <a:bodyPr/>
                    <a:lstStyle/>
                    <a:p>
                      <a:r>
                        <a:rPr lang="es-CO" dirty="0" smtClean="0"/>
                        <a:t>…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50875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50875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50875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50875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50875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50875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50875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50875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50875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62074"/>
          </a:xfrm>
        </p:spPr>
        <p:txBody>
          <a:bodyPr>
            <a:noAutofit/>
          </a:bodyPr>
          <a:lstStyle/>
          <a:p>
            <a:r>
              <a:rPr lang="en-US" sz="2000" dirty="0" smtClean="0"/>
              <a:t>Write and pronounce the months and sentences from second16” until 2:32</a:t>
            </a:r>
            <a:r>
              <a:rPr lang="en-US" sz="2000" dirty="0" smtClean="0"/>
              <a:t>”</a:t>
            </a:r>
            <a:r>
              <a:rPr lang="es-CO" sz="2000" dirty="0" smtClean="0"/>
              <a:t/>
            </a:r>
            <a:br>
              <a:rPr lang="es-CO" sz="2000" dirty="0" smtClean="0"/>
            </a:br>
            <a:r>
              <a:rPr lang="es-CO" sz="2000" dirty="0" smtClean="0"/>
              <a:t>           http</a:t>
            </a:r>
            <a:r>
              <a:rPr lang="es-CO" sz="2000" dirty="0" smtClean="0"/>
              <a:t>://www.youtube.com/watch?v=pi7J5qnXAeE</a:t>
            </a:r>
            <a:endParaRPr lang="es-CO" sz="2000" dirty="0"/>
          </a:p>
        </p:txBody>
      </p:sp>
      <p:pic>
        <p:nvPicPr>
          <p:cNvPr id="1026" name="Imagen 3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n 4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1268760"/>
            <a:ext cx="6858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2DE8AB69-40FF-4D29-8664-E8D29ED0B5DC}"/>
</file>

<file path=customXml/itemProps2.xml><?xml version="1.0" encoding="utf-8"?>
<ds:datastoreItem xmlns:ds="http://schemas.openxmlformats.org/officeDocument/2006/customXml" ds:itemID="{C74E81AA-79FB-4163-8989-C9A36B2CB5A8}"/>
</file>

<file path=customXml/itemProps3.xml><?xml version="1.0" encoding="utf-8"?>
<ds:datastoreItem xmlns:ds="http://schemas.openxmlformats.org/officeDocument/2006/customXml" ds:itemID="{40326D42-DF3C-4E5B-BC47-F234479DDCD1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482</TotalTime>
  <Words>30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Months of the year</vt:lpstr>
      <vt:lpstr>Write and pronounce the months and sentences from second16” until 2:32”            http://www.youtube.com/watch?v=pi7J5qnXAeE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81</cp:revision>
  <dcterms:created xsi:type="dcterms:W3CDTF">2009-03-25T12:49:46Z</dcterms:created>
  <dcterms:modified xsi:type="dcterms:W3CDTF">2011-01-01T22:42:22Z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