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0"/>
  </p:notesMasterIdLst>
  <p:sldIdLst>
    <p:sldId id="466" r:id="rId6"/>
    <p:sldId id="505" r:id="rId7"/>
    <p:sldId id="506" r:id="rId8"/>
    <p:sldId id="501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08/05/2015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08/05/2015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08/05/2015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08/05/2015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08/05/2015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08/05/2015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08/05/2015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08/05/2015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08/05/2015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08/05/2015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08/05/2015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08/05/2015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08/05/2015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5731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ea typeface="Verdana" pitchFamily="34" charset="0"/>
                <a:cs typeface="Verdana" pitchFamily="34" charset="0"/>
              </a:rPr>
              <a:t>Many things have happened in Colombia and the world during the last ten years (or more). What do I know about the world?</a:t>
            </a:r>
            <a:endParaRPr lang="en-US" b="1" dirty="0" smtClean="0"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Situation: </a:t>
            </a: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ou have a little brother who has a task: “describe what has happened in your country during the last decade”.</a:t>
            </a:r>
          </a:p>
          <a:p>
            <a:pPr algn="just"/>
            <a:endParaRPr lang="en-US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	Write ten sentences in which you describe what has happened in your country, 		which may be relevant to the reader.</a:t>
            </a:r>
          </a:p>
          <a:p>
            <a:pPr algn="just"/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Use the present perfect tense.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323528" y="4437112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1. </a:t>
            </a:r>
            <a:r>
              <a:rPr lang="es-CO" dirty="0" err="1" smtClean="0"/>
              <a:t>Colombian</a:t>
            </a:r>
            <a:r>
              <a:rPr lang="es-CO" dirty="0" smtClean="0"/>
              <a:t> </a:t>
            </a:r>
            <a:r>
              <a:rPr lang="es-CO" dirty="0" err="1" smtClean="0"/>
              <a:t>government</a:t>
            </a:r>
            <a:r>
              <a:rPr lang="es-CO" dirty="0" smtClean="0"/>
              <a:t> has </a:t>
            </a:r>
            <a:r>
              <a:rPr lang="es-CO" dirty="0" err="1" smtClean="0"/>
              <a:t>started</a:t>
            </a:r>
            <a:r>
              <a:rPr lang="es-CO" dirty="0" smtClean="0"/>
              <a:t> </a:t>
            </a:r>
            <a:r>
              <a:rPr lang="es-CO" dirty="0" err="1" smtClean="0"/>
              <a:t>peace</a:t>
            </a:r>
            <a:r>
              <a:rPr lang="es-CO" dirty="0" smtClean="0"/>
              <a:t> </a:t>
            </a:r>
            <a:r>
              <a:rPr lang="es-CO" dirty="0" err="1" smtClean="0"/>
              <a:t>talks</a:t>
            </a:r>
            <a:r>
              <a:rPr lang="es-CO" dirty="0" smtClean="0"/>
              <a:t> in Cuba.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82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835696" y="1454296"/>
            <a:ext cx="5184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Include your pronunciation by recording your voice</a:t>
            </a:r>
            <a:endParaRPr lang="es-CO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-13314" y="1772816"/>
            <a:ext cx="915731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ea typeface="Verdana" pitchFamily="34" charset="0"/>
                <a:cs typeface="Verdana" pitchFamily="34" charset="0"/>
              </a:rPr>
              <a:t>There are many things in Colombia that you would like to change.</a:t>
            </a:r>
          </a:p>
          <a:p>
            <a:pPr algn="just"/>
            <a:endParaRPr lang="en-US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Situation: 	</a:t>
            </a:r>
            <a:r>
              <a:rPr lang="en-US" sz="1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You have the opportunity to send a message to some important people in your 		country, who have a big influence on decisions in terms of politics, economy, justice…</a:t>
            </a:r>
          </a:p>
          <a:p>
            <a:pPr algn="just"/>
            <a:endParaRPr lang="en-US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	Use imperative sentences to give some advice, suggestions, orders, 	     		invitations… to some important people in your country.</a:t>
            </a: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Follow the example: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611424"/>
              </p:ext>
            </p:extLst>
          </p:nvPr>
        </p:nvGraphicFramePr>
        <p:xfrm>
          <a:off x="417" y="3634864"/>
          <a:ext cx="9116537" cy="2941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082"/>
                <a:gridCol w="8676455"/>
              </a:tblGrid>
              <a:tr h="154176">
                <a:tc>
                  <a:txBody>
                    <a:bodyPr/>
                    <a:lstStyle/>
                    <a:p>
                      <a:endParaRPr lang="es-CO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900" dirty="0"/>
                    </a:p>
                  </a:txBody>
                  <a:tcPr/>
                </a:tc>
              </a:tr>
              <a:tr h="317134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1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Sr </a:t>
                      </a:r>
                      <a:r>
                        <a:rPr lang="es-CO" sz="1600" dirty="0" err="1" smtClean="0"/>
                        <a:t>President</a:t>
                      </a:r>
                      <a:r>
                        <a:rPr lang="es-CO" sz="1600" dirty="0" smtClean="0"/>
                        <a:t>, </a:t>
                      </a:r>
                      <a:r>
                        <a:rPr lang="es-CO" sz="1600" dirty="0" err="1" smtClean="0"/>
                        <a:t>think</a:t>
                      </a:r>
                      <a:r>
                        <a:rPr lang="es-CO" sz="1600" baseline="0" dirty="0" smtClean="0"/>
                        <a:t> </a:t>
                      </a:r>
                      <a:r>
                        <a:rPr lang="es-CO" sz="1600" baseline="0" dirty="0" err="1" smtClean="0"/>
                        <a:t>about</a:t>
                      </a:r>
                      <a:r>
                        <a:rPr lang="es-CO" sz="1600" baseline="0" dirty="0" smtClean="0"/>
                        <a:t> </a:t>
                      </a:r>
                      <a:r>
                        <a:rPr lang="es-CO" sz="1600" baseline="0" dirty="0" err="1" smtClean="0"/>
                        <a:t>poor</a:t>
                      </a:r>
                      <a:r>
                        <a:rPr lang="es-CO" sz="1600" baseline="0" dirty="0" smtClean="0"/>
                        <a:t> </a:t>
                      </a:r>
                      <a:r>
                        <a:rPr lang="es-CO" sz="1600" baseline="0" dirty="0" err="1" smtClean="0"/>
                        <a:t>people</a:t>
                      </a:r>
                      <a:r>
                        <a:rPr lang="es-CO" sz="1600" baseline="0" dirty="0" smtClean="0"/>
                        <a:t> and </a:t>
                      </a:r>
                      <a:r>
                        <a:rPr lang="es-CO" sz="1600" baseline="0" dirty="0" err="1" smtClean="0"/>
                        <a:t>support</a:t>
                      </a:r>
                      <a:r>
                        <a:rPr lang="es-CO" sz="1600" baseline="0" dirty="0" smtClean="0"/>
                        <a:t> </a:t>
                      </a:r>
                      <a:r>
                        <a:rPr lang="es-CO" sz="1600" baseline="0" dirty="0" err="1" smtClean="0"/>
                        <a:t>them</a:t>
                      </a:r>
                      <a:r>
                        <a:rPr lang="es-CO" sz="1600" baseline="0" dirty="0" smtClean="0"/>
                        <a:t>.</a:t>
                      </a:r>
                      <a:endParaRPr lang="es-CO" sz="1600" dirty="0"/>
                    </a:p>
                  </a:txBody>
                  <a:tcPr/>
                </a:tc>
              </a:tr>
              <a:tr h="317134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2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Juan</a:t>
                      </a:r>
                      <a:r>
                        <a:rPr lang="es-CO" sz="1600" baseline="0" dirty="0" smtClean="0"/>
                        <a:t> Valdez, take </a:t>
                      </a:r>
                      <a:r>
                        <a:rPr lang="es-CO" sz="1600" baseline="0" dirty="0" err="1" smtClean="0"/>
                        <a:t>our</a:t>
                      </a:r>
                      <a:r>
                        <a:rPr lang="es-CO" sz="1600" baseline="0" dirty="0" smtClean="0"/>
                        <a:t> </a:t>
                      </a:r>
                      <a:r>
                        <a:rPr lang="es-CO" sz="1600" baseline="0" dirty="0" err="1" smtClean="0"/>
                        <a:t>coffee</a:t>
                      </a:r>
                      <a:r>
                        <a:rPr lang="es-CO" sz="1600" baseline="0" dirty="0" smtClean="0"/>
                        <a:t> to </a:t>
                      </a:r>
                      <a:r>
                        <a:rPr lang="es-CO" sz="1600" baseline="0" dirty="0" err="1" smtClean="0"/>
                        <a:t>every</a:t>
                      </a:r>
                      <a:r>
                        <a:rPr lang="es-CO" sz="1600" baseline="0" dirty="0" smtClean="0"/>
                        <a:t> </a:t>
                      </a:r>
                      <a:r>
                        <a:rPr lang="es-CO" sz="1600" baseline="0" dirty="0" err="1" smtClean="0"/>
                        <a:t>nation</a:t>
                      </a:r>
                      <a:r>
                        <a:rPr lang="es-CO" sz="1600" baseline="0" dirty="0" smtClean="0"/>
                        <a:t> in the world and </a:t>
                      </a:r>
                      <a:r>
                        <a:rPr lang="es-CO" sz="1600" baseline="0" dirty="0" err="1" smtClean="0"/>
                        <a:t>say</a:t>
                      </a:r>
                      <a:r>
                        <a:rPr lang="es-CO" sz="1600" baseline="0" dirty="0" smtClean="0"/>
                        <a:t> </a:t>
                      </a:r>
                      <a:r>
                        <a:rPr lang="es-CO" sz="1600" baseline="0" dirty="0" err="1" smtClean="0"/>
                        <a:t>why</a:t>
                      </a:r>
                      <a:r>
                        <a:rPr lang="es-CO" sz="1600" baseline="0" dirty="0" smtClean="0"/>
                        <a:t> </a:t>
                      </a:r>
                      <a:r>
                        <a:rPr lang="es-CO" sz="1600" baseline="0" dirty="0" err="1" smtClean="0"/>
                        <a:t>they</a:t>
                      </a:r>
                      <a:r>
                        <a:rPr lang="es-CO" sz="1600" baseline="0" dirty="0" smtClean="0"/>
                        <a:t> </a:t>
                      </a:r>
                      <a:r>
                        <a:rPr lang="es-CO" sz="1600" baseline="0" dirty="0" err="1" smtClean="0"/>
                        <a:t>must</a:t>
                      </a:r>
                      <a:r>
                        <a:rPr lang="es-CO" sz="1600" baseline="0" dirty="0" smtClean="0"/>
                        <a:t> </a:t>
                      </a:r>
                      <a:r>
                        <a:rPr lang="es-CO" sz="1600" baseline="0" dirty="0" err="1" smtClean="0"/>
                        <a:t>buy</a:t>
                      </a:r>
                      <a:r>
                        <a:rPr lang="es-CO" sz="1600" baseline="0" dirty="0" smtClean="0"/>
                        <a:t> </a:t>
                      </a:r>
                      <a:r>
                        <a:rPr lang="es-CO" sz="1600" baseline="0" dirty="0" err="1" smtClean="0"/>
                        <a:t>it</a:t>
                      </a:r>
                      <a:r>
                        <a:rPr lang="es-CO" sz="1600" baseline="0" dirty="0" smtClean="0"/>
                        <a:t>.</a:t>
                      </a:r>
                      <a:endParaRPr lang="es-CO" sz="1600" dirty="0"/>
                    </a:p>
                  </a:txBody>
                  <a:tcPr/>
                </a:tc>
              </a:tr>
              <a:tr h="317134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3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</a:tr>
              <a:tr h="317134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4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/>
                    </a:p>
                  </a:txBody>
                  <a:tcPr/>
                </a:tc>
              </a:tr>
              <a:tr h="317134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5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/>
                    </a:p>
                  </a:txBody>
                  <a:tcPr/>
                </a:tc>
              </a:tr>
              <a:tr h="317134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6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/>
                    </a:p>
                  </a:txBody>
                  <a:tcPr/>
                </a:tc>
              </a:tr>
              <a:tr h="350770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7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</a:tr>
              <a:tr h="350770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8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535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22926</TotalTime>
  <Words>522</Words>
  <Application>Microsoft Office PowerPoint</Application>
  <PresentationFormat>Presentación en pantalla (4:3)</PresentationFormat>
  <Paragraphs>46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3656</cp:revision>
  <dcterms:created xsi:type="dcterms:W3CDTF">2013-04-05T14:52:44Z</dcterms:created>
  <dcterms:modified xsi:type="dcterms:W3CDTF">2015-05-08T16:05:02Z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