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30/03/2011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MY LIFE: BIOGRAPHY</a:t>
            </a:r>
          </a:p>
          <a:p>
            <a:pPr algn="ctr"/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HOW TO  . . .</a:t>
            </a:r>
          </a:p>
          <a:p>
            <a:pPr algn="ctr"/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THE </a:t>
            </a:r>
            <a:r>
              <a:rPr lang="es-CO" sz="3200" smtClean="0">
                <a:solidFill>
                  <a:schemeClr val="tx1"/>
                </a:solidFill>
              </a:rPr>
              <a:t>IMPERATIVE </a:t>
            </a:r>
            <a:r>
              <a:rPr lang="es-CO" sz="3200" smtClean="0">
                <a:solidFill>
                  <a:schemeClr val="tx1"/>
                </a:solidFill>
              </a:rPr>
              <a:t>FORM</a:t>
            </a:r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PRONUNCIATION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79512" y="1340768"/>
          <a:ext cx="8568952" cy="4467649"/>
        </p:xfrm>
        <a:graphic>
          <a:graphicData uri="http://schemas.openxmlformats.org/drawingml/2006/table">
            <a:tbl>
              <a:tblPr/>
              <a:tblGrid>
                <a:gridCol w="1977748"/>
                <a:gridCol w="6591204"/>
              </a:tblGrid>
              <a:tr h="2772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LIFE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3" marR="59543" marT="0" marB="0">
                    <a:lnL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1872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3" marR="59543" marT="0" marB="0">
                    <a:lnL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</a:t>
                      </a: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have been a good student.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have studied in different schools, and Ciberschool has been a very nice experience.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have lived in a big city with my parents; they have lived happily married for 35 years.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have one brother and one sister. My brother has been a teacher and my sister has worked as a secretary.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haven’t married because I haven’t had the opportunity to have a good job, but I’m studying to be an excellent professional.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life has been pleasant because I have had a great family and wonderful friends. They have taught me how to enjoy every day.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7" name="Imagen 3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92896"/>
            <a:ext cx="1323975" cy="270827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n-US" sz="900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Read next biography, then write your own using the present perfect tens</a:t>
            </a:r>
            <a:r>
              <a:rPr lang="en-US" sz="900" dirty="0" smtClean="0"/>
              <a:t>e</a:t>
            </a:r>
            <a:endParaRPr lang="en-US" dirty="0" smtClean="0"/>
          </a:p>
          <a:p>
            <a:pPr algn="just"/>
            <a:endParaRPr lang="en-US" sz="900" dirty="0" smtClean="0"/>
          </a:p>
          <a:p>
            <a:pPr algn="just"/>
            <a:endParaRPr lang="en-US" sz="900" dirty="0" smtClean="0"/>
          </a:p>
          <a:p>
            <a:pPr algn="just"/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39552" y="1484784"/>
          <a:ext cx="7920880" cy="4104455"/>
        </p:xfrm>
        <a:graphic>
          <a:graphicData uri="http://schemas.openxmlformats.org/drawingml/2006/table">
            <a:tbl>
              <a:tblPr/>
              <a:tblGrid>
                <a:gridCol w="1828171"/>
                <a:gridCol w="6092709"/>
              </a:tblGrid>
              <a:tr h="456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TITLE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647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latin typeface="Calibri"/>
                          <a:ea typeface="Times New Roman"/>
                          <a:cs typeface="Times New Roman"/>
                        </a:rPr>
                        <a:t>I have . . .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n-US" sz="900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Write and pronounce your biography, and paste an image (it can be your photo)</a:t>
            </a:r>
          </a:p>
          <a:p>
            <a:pPr algn="just"/>
            <a:endParaRPr lang="en-US" sz="900" dirty="0" smtClean="0"/>
          </a:p>
          <a:p>
            <a:pPr algn="just"/>
            <a:endParaRPr lang="en-US" sz="900" dirty="0" smtClean="0"/>
          </a:p>
          <a:p>
            <a:pPr algn="just"/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2446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Make a text giving orders, commands, directions, instructions or requesting, giving advice, suggesting, warning or inviting someone to do something. You can make a recipe or a text related to something you know very well how to do.</a:t>
            </a:r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Send your pronunciation</a:t>
            </a:r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endParaRPr lang="es-CO" dirty="0"/>
          </a:p>
        </p:txBody>
      </p:sp>
      <p:pic>
        <p:nvPicPr>
          <p:cNvPr id="2049" name="Picture 1" descr="C:\Users\Diego\Desktop\desk, every day\2010\gifs varios\gifs\Pescando en P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2541535" cy="2300089"/>
          </a:xfrm>
          <a:prstGeom prst="rect">
            <a:avLst/>
          </a:prstGeom>
          <a:noFill/>
        </p:spPr>
      </p:pic>
      <p:sp>
        <p:nvSpPr>
          <p:cNvPr id="6" name="5 Llamada rectangular redondeada"/>
          <p:cNvSpPr/>
          <p:nvPr/>
        </p:nvSpPr>
        <p:spPr>
          <a:xfrm>
            <a:off x="3635896" y="2780928"/>
            <a:ext cx="5184576" cy="2016224"/>
          </a:xfrm>
          <a:prstGeom prst="wedgeRoundRectCallout">
            <a:avLst>
              <a:gd name="adj1" fmla="val -62826"/>
              <a:gd name="adj2" fmla="val -37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HOW TO STUDY BY INTERNET</a:t>
            </a:r>
          </a:p>
          <a:p>
            <a:pPr algn="ctr"/>
            <a:endParaRPr lang="es-CO" dirty="0" smtClean="0"/>
          </a:p>
          <a:p>
            <a:pPr algn="ctr"/>
            <a:r>
              <a:rPr lang="en-US" dirty="0" smtClean="0"/>
              <a:t>First buy a computer, take it home and try it. Turn on the PC, make sure it is on the internet, then use the keyboard and the mouse , after that let’s go to google…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7FA5B8D7-9CC5-468E-A9F6-0F16BCCFCB35}"/>
</file>

<file path=customXml/itemProps2.xml><?xml version="1.0" encoding="utf-8"?>
<ds:datastoreItem xmlns:ds="http://schemas.openxmlformats.org/officeDocument/2006/customXml" ds:itemID="{A65B8F2F-2ED2-4CCA-AB4E-A9A988891A76}"/>
</file>

<file path=customXml/itemProps3.xml><?xml version="1.0" encoding="utf-8"?>
<ds:datastoreItem xmlns:ds="http://schemas.openxmlformats.org/officeDocument/2006/customXml" ds:itemID="{473F096F-63BE-45A6-914D-69EEA6CA6A26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490</TotalTime>
  <Words>261</Words>
  <Application>Microsoft Office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80</cp:revision>
  <dcterms:created xsi:type="dcterms:W3CDTF">2009-03-25T12:49:46Z</dcterms:created>
  <dcterms:modified xsi:type="dcterms:W3CDTF">2011-03-30T21:33:59Z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