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sldIdLst>
    <p:sldId id="466" r:id="rId6"/>
    <p:sldId id="505" r:id="rId7"/>
    <p:sldId id="506" r:id="rId8"/>
    <p:sldId id="50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15/04/2015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-cuaNJFDXEY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5731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ea typeface="Verdana" pitchFamily="34" charset="0"/>
                <a:cs typeface="Verdana" pitchFamily="34" charset="0"/>
              </a:rPr>
              <a:t>A poem is “</a:t>
            </a:r>
            <a:r>
              <a:rPr lang="en-US" dirty="0"/>
              <a:t>a piece of writing in verse, esp. one having a highly developed form, offering an imaginative interpretation of the </a:t>
            </a:r>
            <a:r>
              <a:rPr lang="en-US" dirty="0" smtClean="0"/>
              <a:t>subject”.</a:t>
            </a:r>
          </a:p>
          <a:p>
            <a:pPr algn="just"/>
            <a:r>
              <a:rPr lang="en-US" dirty="0" smtClean="0">
                <a:ea typeface="Verdana" pitchFamily="34" charset="0"/>
                <a:cs typeface="Verdana" pitchFamily="34" charset="0"/>
              </a:rPr>
              <a:t>Find some examples:</a:t>
            </a:r>
          </a:p>
          <a:p>
            <a:pPr algn="just"/>
            <a:r>
              <a:rPr lang="en-US" b="1" dirty="0">
                <a:ea typeface="Verdana" pitchFamily="34" charset="0"/>
                <a:cs typeface="Verdana" pitchFamily="34" charset="0"/>
                <a:hlinkClick r:id="rId4"/>
              </a:rPr>
              <a:t>https://www.youtube.com/watch?v=-</a:t>
            </a:r>
            <a:r>
              <a:rPr lang="en-US" b="1" dirty="0" smtClean="0">
                <a:ea typeface="Verdana" pitchFamily="34" charset="0"/>
                <a:cs typeface="Verdana" pitchFamily="34" charset="0"/>
                <a:hlinkClick r:id="rId4"/>
              </a:rPr>
              <a:t>cuaNJFDXEY</a:t>
            </a:r>
            <a:r>
              <a:rPr lang="en-US" b="1" dirty="0" smtClean="0">
                <a:ea typeface="Verdana" pitchFamily="34" charset="0"/>
                <a:cs typeface="Verdana" pitchFamily="34" charset="0"/>
              </a:rPr>
              <a:t> </a:t>
            </a:r>
          </a:p>
          <a:p>
            <a:pPr algn="just"/>
            <a:endParaRPr lang="en-US" b="1" dirty="0" smtClean="0"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en-US" dirty="0" smtClean="0">
                <a:ea typeface="Verdana" pitchFamily="34" charset="0"/>
                <a:cs typeface="Verdana" pitchFamily="34" charset="0"/>
              </a:rPr>
              <a:t>Your smile I can’t forget:  </a:t>
            </a:r>
            <a:r>
              <a:rPr lang="en-US" b="1" dirty="0" smtClean="0">
                <a:ea typeface="Verdana" pitchFamily="34" charset="0"/>
                <a:cs typeface="Verdana" pitchFamily="34" charset="0"/>
              </a:rPr>
              <a:t>hyperbole</a:t>
            </a:r>
          </a:p>
          <a:p>
            <a:pPr marL="285750" indent="-285750" algn="just">
              <a:buFontTx/>
              <a:buChar char="-"/>
            </a:pPr>
            <a:r>
              <a:rPr lang="en-US" dirty="0" smtClean="0">
                <a:ea typeface="Verdana" pitchFamily="34" charset="0"/>
                <a:cs typeface="Verdana" pitchFamily="34" charset="0"/>
              </a:rPr>
              <a:t>Your voice ringing in my head:  </a:t>
            </a:r>
            <a:r>
              <a:rPr lang="en-US" b="1" dirty="0" smtClean="0">
                <a:ea typeface="Verdana" pitchFamily="34" charset="0"/>
                <a:cs typeface="Verdana" pitchFamily="34" charset="0"/>
              </a:rPr>
              <a:t>personification </a:t>
            </a:r>
          </a:p>
          <a:p>
            <a:pPr algn="just"/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	You have a very special person to celebrate a special date with: mom, sister, 		best friend, girlfriend, boyfriend….</a:t>
            </a: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Invent a poem in which you use at least eight figures of speech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/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(Do not use web translators and do not copy rom other resources)</a:t>
            </a:r>
            <a:endParaRPr lang="en-US" sz="120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835696" y="1454296"/>
            <a:ext cx="518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Include your pronunciation by recording your voice</a:t>
            </a:r>
            <a:endParaRPr lang="es-CO" sz="1200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103508"/>
              </p:ext>
            </p:extLst>
          </p:nvPr>
        </p:nvGraphicFramePr>
        <p:xfrm>
          <a:off x="0" y="1859068"/>
          <a:ext cx="9144001" cy="5145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624"/>
                <a:gridCol w="5406608"/>
                <a:gridCol w="2549769"/>
              </a:tblGrid>
              <a:tr h="33485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noProof="0" dirty="0" smtClean="0"/>
                        <a:t>Poem: (name)                      </a:t>
                      </a:r>
                    </a:p>
                    <a:p>
                      <a:pPr algn="ctr"/>
                      <a:r>
                        <a:rPr lang="en-US" sz="1200" noProof="0" dirty="0" smtClean="0"/>
                        <a:t>By: </a:t>
                      </a:r>
                      <a:endParaRPr lang="en-US" sz="12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Figure of speech </a:t>
                      </a:r>
                      <a:endParaRPr lang="en-US" sz="1200" noProof="0" dirty="0"/>
                    </a:p>
                  </a:txBody>
                  <a:tcPr/>
                </a:tc>
              </a:tr>
              <a:tr h="334850">
                <a:tc>
                  <a:txBody>
                    <a:bodyPr/>
                    <a:lstStyle/>
                    <a:p>
                      <a:r>
                        <a:rPr lang="es-CO" sz="1400" dirty="0" smtClean="0"/>
                        <a:t>1st verse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</a:tr>
              <a:tr h="3348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/>
                        <a:t>2nd verse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</a:tr>
              <a:tr h="3348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/>
                        <a:t>3rd</a:t>
                      </a:r>
                      <a:r>
                        <a:rPr lang="es-CO" sz="1400" baseline="0" dirty="0" smtClean="0"/>
                        <a:t> </a:t>
                      </a:r>
                      <a:r>
                        <a:rPr lang="es-CO" sz="1400" dirty="0" smtClean="0"/>
                        <a:t>verse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</a:tr>
              <a:tr h="3348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/>
                        <a:t>4th</a:t>
                      </a:r>
                      <a:r>
                        <a:rPr lang="es-CO" sz="1400" baseline="0" dirty="0" smtClean="0"/>
                        <a:t> </a:t>
                      </a:r>
                      <a:r>
                        <a:rPr lang="es-CO" sz="1400" dirty="0" smtClean="0"/>
                        <a:t>verse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</a:tr>
              <a:tr h="3348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/>
                        <a:t>5th</a:t>
                      </a:r>
                      <a:r>
                        <a:rPr lang="es-CO" sz="1400" baseline="0" dirty="0" smtClean="0"/>
                        <a:t> </a:t>
                      </a:r>
                      <a:r>
                        <a:rPr lang="es-CO" sz="1400" dirty="0" smtClean="0"/>
                        <a:t> verse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</a:tr>
              <a:tr h="3348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/>
                        <a:t>6th verse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</a:tr>
              <a:tr h="3348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/>
                        <a:t>7th</a:t>
                      </a:r>
                      <a:r>
                        <a:rPr lang="es-CO" sz="1400" baseline="0" dirty="0" smtClean="0"/>
                        <a:t> </a:t>
                      </a:r>
                      <a:r>
                        <a:rPr lang="es-CO" sz="1400" dirty="0" smtClean="0"/>
                        <a:t>verse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</a:tr>
              <a:tr h="3348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/>
                        <a:t>8th</a:t>
                      </a:r>
                      <a:r>
                        <a:rPr lang="es-CO" sz="1400" baseline="0" dirty="0" smtClean="0"/>
                        <a:t> </a:t>
                      </a:r>
                      <a:r>
                        <a:rPr lang="es-CO" sz="1400" dirty="0" smtClean="0"/>
                        <a:t>verse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</a:tr>
              <a:tr h="3348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/>
                        <a:t>9th</a:t>
                      </a:r>
                      <a:r>
                        <a:rPr lang="es-CO" sz="1400" baseline="0" dirty="0" smtClean="0"/>
                        <a:t> </a:t>
                      </a:r>
                      <a:r>
                        <a:rPr lang="es-CO" sz="1400" dirty="0" smtClean="0"/>
                        <a:t>verse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</a:tr>
              <a:tr h="3348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/>
                        <a:t>10th</a:t>
                      </a:r>
                      <a:r>
                        <a:rPr lang="es-CO" sz="1400" baseline="0" dirty="0" smtClean="0"/>
                        <a:t> </a:t>
                      </a:r>
                      <a:r>
                        <a:rPr lang="es-CO" sz="1400" dirty="0" smtClean="0"/>
                        <a:t>verse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</a:tr>
              <a:tr h="3348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/>
                        <a:t>11th verse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</a:tr>
              <a:tr h="3348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/>
                        <a:t>12th verse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</a:tr>
              <a:tr h="3348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/>
                        <a:t>13th verse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</a:tr>
              <a:tr h="3348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/>
                        <a:t>14th verse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535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22912</TotalTime>
  <Words>496</Words>
  <Application>Microsoft Office PowerPoint</Application>
  <PresentationFormat>Presentación en pantalla (4:3)</PresentationFormat>
  <Paragraphs>50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3649</cp:revision>
  <dcterms:created xsi:type="dcterms:W3CDTF">2013-04-05T14:52:44Z</dcterms:created>
  <dcterms:modified xsi:type="dcterms:W3CDTF">2015-04-15T17:51:30Z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